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8" r:id="rId2"/>
    <p:sldId id="258" r:id="rId3"/>
    <p:sldId id="260" r:id="rId4"/>
    <p:sldId id="263" r:id="rId5"/>
    <p:sldId id="259" r:id="rId6"/>
    <p:sldId id="266" r:id="rId7"/>
    <p:sldId id="267" r:id="rId8"/>
    <p:sldId id="265" r:id="rId9"/>
    <p:sldId id="262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kar raju" initials="sr" lastIdx="3" clrIdx="0">
    <p:extLst>
      <p:ext uri="{19B8F6BF-5375-455C-9EA6-DF929625EA0E}">
        <p15:presenceInfo xmlns:p15="http://schemas.microsoft.com/office/powerpoint/2012/main" userId="e8360dd79a2168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89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image" Target="../media/image15.jpg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image" Target="../media/image21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ABC1FA-7158-497C-AE7C-4B140528C62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6CECA3DF-42A3-495A-BE50-D7AE4E00561E}">
      <dgm:prSet phldrT="[Text]"/>
      <dgm:spPr/>
      <dgm:t>
        <a:bodyPr/>
        <a:lstStyle/>
        <a:p>
          <a:endParaRPr lang="en-IN" dirty="0"/>
        </a:p>
      </dgm:t>
    </dgm:pt>
    <dgm:pt modelId="{F1302B84-860A-4DAA-A5FE-1F907574F737}" type="parTrans" cxnId="{DC6034CF-7D08-41E6-8344-5032F3F47D3F}">
      <dgm:prSet/>
      <dgm:spPr/>
      <dgm:t>
        <a:bodyPr/>
        <a:lstStyle/>
        <a:p>
          <a:endParaRPr lang="en-IN"/>
        </a:p>
      </dgm:t>
    </dgm:pt>
    <dgm:pt modelId="{4FEA9817-70DE-40F1-91C6-AA1A70DC40F1}" type="sibTrans" cxnId="{DC6034CF-7D08-41E6-8344-5032F3F47D3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n-IN"/>
        </a:p>
      </dgm:t>
    </dgm:pt>
    <dgm:pt modelId="{69391FEA-0D51-42BD-AE3F-B09D9802D0F8}" type="pres">
      <dgm:prSet presAssocID="{E6ABC1FA-7158-497C-AE7C-4B140528C627}" presName="Name0" presStyleCnt="0">
        <dgm:presLayoutVars>
          <dgm:chMax val="7"/>
          <dgm:chPref val="7"/>
          <dgm:dir/>
        </dgm:presLayoutVars>
      </dgm:prSet>
      <dgm:spPr/>
    </dgm:pt>
    <dgm:pt modelId="{4DEE1048-D643-4AB6-8CAB-3101671D6160}" type="pres">
      <dgm:prSet presAssocID="{E6ABC1FA-7158-497C-AE7C-4B140528C627}" presName="Name1" presStyleCnt="0"/>
      <dgm:spPr/>
    </dgm:pt>
    <dgm:pt modelId="{6849602F-47AB-478D-B56F-DAABFF946F9A}" type="pres">
      <dgm:prSet presAssocID="{4FEA9817-70DE-40F1-91C6-AA1A70DC40F1}" presName="picture_1" presStyleCnt="0"/>
      <dgm:spPr/>
    </dgm:pt>
    <dgm:pt modelId="{3FAC0879-D85A-44DC-AA05-56CDBADA0EAB}" type="pres">
      <dgm:prSet presAssocID="{4FEA9817-70DE-40F1-91C6-AA1A70DC40F1}" presName="pictureRepeatNode" presStyleLbl="alignImgPlace1" presStyleIdx="0" presStyleCnt="1" custScaleX="87977" custScaleY="86337" custLinFactNeighborX="19355" custLinFactNeighborY="-44404"/>
      <dgm:spPr/>
    </dgm:pt>
    <dgm:pt modelId="{CD0AD8BB-96A6-4A34-9B97-53AF78B534BA}" type="pres">
      <dgm:prSet presAssocID="{6CECA3DF-42A3-495A-BE50-D7AE4E00561E}" presName="text_1" presStyleLbl="node1" presStyleIdx="0" presStyleCnt="0">
        <dgm:presLayoutVars>
          <dgm:bulletEnabled val="1"/>
        </dgm:presLayoutVars>
      </dgm:prSet>
      <dgm:spPr/>
    </dgm:pt>
  </dgm:ptLst>
  <dgm:cxnLst>
    <dgm:cxn modelId="{FB5F4719-9A52-4558-9E7F-8AB5320AA62D}" type="presOf" srcId="{E6ABC1FA-7158-497C-AE7C-4B140528C627}" destId="{69391FEA-0D51-42BD-AE3F-B09D9802D0F8}" srcOrd="0" destOrd="0" presId="urn:microsoft.com/office/officeart/2008/layout/CircularPictureCallout"/>
    <dgm:cxn modelId="{D2B6CEBB-286B-41EB-8001-C1A8DAB0D695}" type="presOf" srcId="{4FEA9817-70DE-40F1-91C6-AA1A70DC40F1}" destId="{3FAC0879-D85A-44DC-AA05-56CDBADA0EAB}" srcOrd="0" destOrd="0" presId="urn:microsoft.com/office/officeart/2008/layout/CircularPictureCallout"/>
    <dgm:cxn modelId="{052B67C3-5CFF-4773-9998-15F91B31F17B}" type="presOf" srcId="{6CECA3DF-42A3-495A-BE50-D7AE4E00561E}" destId="{CD0AD8BB-96A6-4A34-9B97-53AF78B534BA}" srcOrd="0" destOrd="0" presId="urn:microsoft.com/office/officeart/2008/layout/CircularPictureCallout"/>
    <dgm:cxn modelId="{DC6034CF-7D08-41E6-8344-5032F3F47D3F}" srcId="{E6ABC1FA-7158-497C-AE7C-4B140528C627}" destId="{6CECA3DF-42A3-495A-BE50-D7AE4E00561E}" srcOrd="0" destOrd="0" parTransId="{F1302B84-860A-4DAA-A5FE-1F907574F737}" sibTransId="{4FEA9817-70DE-40F1-91C6-AA1A70DC40F1}"/>
    <dgm:cxn modelId="{97A12803-D704-4346-9CFA-FEE79A70DB79}" type="presParOf" srcId="{69391FEA-0D51-42BD-AE3F-B09D9802D0F8}" destId="{4DEE1048-D643-4AB6-8CAB-3101671D6160}" srcOrd="0" destOrd="0" presId="urn:microsoft.com/office/officeart/2008/layout/CircularPictureCallout"/>
    <dgm:cxn modelId="{CE283F69-0726-4D2A-962D-5D177134AAB7}" type="presParOf" srcId="{4DEE1048-D643-4AB6-8CAB-3101671D6160}" destId="{6849602F-47AB-478D-B56F-DAABFF946F9A}" srcOrd="0" destOrd="0" presId="urn:microsoft.com/office/officeart/2008/layout/CircularPictureCallout"/>
    <dgm:cxn modelId="{40DF0F9E-1D49-40AF-A6FC-A4764C68623D}" type="presParOf" srcId="{6849602F-47AB-478D-B56F-DAABFF946F9A}" destId="{3FAC0879-D85A-44DC-AA05-56CDBADA0EAB}" srcOrd="0" destOrd="0" presId="urn:microsoft.com/office/officeart/2008/layout/CircularPictureCallout"/>
    <dgm:cxn modelId="{761EB1F6-FC6D-4C1D-B54B-2C25AFCA11DC}" type="presParOf" srcId="{4DEE1048-D643-4AB6-8CAB-3101671D6160}" destId="{CD0AD8BB-96A6-4A34-9B97-53AF78B534BA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F1C21C-1C0F-405C-B3E7-225C3D9CDDDC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247877F1-C426-4574-99E1-793BB47FABBC}">
      <dgm:prSet phldrT="[Text]"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  <dgm:t>
        <a:bodyPr/>
        <a:lstStyle/>
        <a:p>
          <a:r>
            <a:rPr lang="en-IN" dirty="0"/>
            <a:t>.</a:t>
          </a:r>
        </a:p>
      </dgm:t>
    </dgm:pt>
    <dgm:pt modelId="{5BA373F0-F980-4C2B-B19F-AAA82CC59991}" type="parTrans" cxnId="{07C819E5-A453-409F-BA25-CB6BAA9FC5BF}">
      <dgm:prSet/>
      <dgm:spPr/>
      <dgm:t>
        <a:bodyPr/>
        <a:lstStyle/>
        <a:p>
          <a:endParaRPr lang="en-IN"/>
        </a:p>
      </dgm:t>
    </dgm:pt>
    <dgm:pt modelId="{9DFA6654-4E0E-4B65-966B-8B95C26AD212}" type="sibTrans" cxnId="{07C819E5-A453-409F-BA25-CB6BAA9FC5BF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  <dgm:t>
        <a:bodyPr/>
        <a:lstStyle/>
        <a:p>
          <a:endParaRPr lang="en-IN"/>
        </a:p>
      </dgm:t>
    </dgm:pt>
    <dgm:pt modelId="{F3CF3C8B-D160-4B0A-8D6D-CE325E776544}" type="pres">
      <dgm:prSet presAssocID="{DBF1C21C-1C0F-405C-B3E7-225C3D9CDDDC}" presName="Name0" presStyleCnt="0">
        <dgm:presLayoutVars>
          <dgm:chMax val="21"/>
          <dgm:chPref val="21"/>
        </dgm:presLayoutVars>
      </dgm:prSet>
      <dgm:spPr/>
    </dgm:pt>
    <dgm:pt modelId="{17BCA109-1269-43D7-9529-BBB194AC622B}" type="pres">
      <dgm:prSet presAssocID="{247877F1-C426-4574-99E1-793BB47FABBC}" presName="text1" presStyleCnt="0"/>
      <dgm:spPr/>
    </dgm:pt>
    <dgm:pt modelId="{2CFD5E37-FF6E-4A4D-AA73-91E8B8595FF1}" type="pres">
      <dgm:prSet presAssocID="{247877F1-C426-4574-99E1-793BB47FABBC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9EFA7465-E16B-459B-A402-3F619A0DD24A}" type="pres">
      <dgm:prSet presAssocID="{247877F1-C426-4574-99E1-793BB47FABBC}" presName="textaccent1" presStyleCnt="0"/>
      <dgm:spPr/>
    </dgm:pt>
    <dgm:pt modelId="{B42D5275-1FCD-4EF3-B03E-769400619AA5}" type="pres">
      <dgm:prSet presAssocID="{247877F1-C426-4574-99E1-793BB47FABBC}" presName="accentRepeatNode" presStyleLbl="solidAlignAcc1" presStyleIdx="0" presStyleCnt="2"/>
      <dgm:spPr/>
    </dgm:pt>
    <dgm:pt modelId="{09F0EE8E-F738-45F9-A273-5B93550FE154}" type="pres">
      <dgm:prSet presAssocID="{9DFA6654-4E0E-4B65-966B-8B95C26AD212}" presName="image1" presStyleCnt="0"/>
      <dgm:spPr/>
    </dgm:pt>
    <dgm:pt modelId="{93C1D343-94ED-484F-8A82-1AA626B8225B}" type="pres">
      <dgm:prSet presAssocID="{9DFA6654-4E0E-4B65-966B-8B95C26AD212}" presName="imageRepeatNode" presStyleLbl="alignAcc1" presStyleIdx="0" presStyleCnt="1"/>
      <dgm:spPr/>
    </dgm:pt>
    <dgm:pt modelId="{9003F1BB-1F47-4E43-8FDC-4256272184BF}" type="pres">
      <dgm:prSet presAssocID="{9DFA6654-4E0E-4B65-966B-8B95C26AD212}" presName="imageaccent1" presStyleCnt="0"/>
      <dgm:spPr/>
    </dgm:pt>
    <dgm:pt modelId="{09C039C6-47DB-477C-9026-4B6595A58E65}" type="pres">
      <dgm:prSet presAssocID="{9DFA6654-4E0E-4B65-966B-8B95C26AD212}" presName="accentRepeatNode" presStyleLbl="solidAlignAcc1" presStyleIdx="1" presStyleCnt="2"/>
      <dgm:spPr/>
    </dgm:pt>
  </dgm:ptLst>
  <dgm:cxnLst>
    <dgm:cxn modelId="{0FA3591B-D0A7-4AE4-BFB9-813B787B628F}" type="presOf" srcId="{247877F1-C426-4574-99E1-793BB47FABBC}" destId="{2CFD5E37-FF6E-4A4D-AA73-91E8B8595FF1}" srcOrd="0" destOrd="0" presId="urn:microsoft.com/office/officeart/2008/layout/HexagonCluster"/>
    <dgm:cxn modelId="{37F59A8B-7785-4D81-9A04-0A92AD122790}" type="presOf" srcId="{DBF1C21C-1C0F-405C-B3E7-225C3D9CDDDC}" destId="{F3CF3C8B-D160-4B0A-8D6D-CE325E776544}" srcOrd="0" destOrd="0" presId="urn:microsoft.com/office/officeart/2008/layout/HexagonCluster"/>
    <dgm:cxn modelId="{B7CD74BB-9BD4-4814-BED8-A16F019C9EAD}" type="presOf" srcId="{9DFA6654-4E0E-4B65-966B-8B95C26AD212}" destId="{93C1D343-94ED-484F-8A82-1AA626B8225B}" srcOrd="0" destOrd="0" presId="urn:microsoft.com/office/officeart/2008/layout/HexagonCluster"/>
    <dgm:cxn modelId="{07C819E5-A453-409F-BA25-CB6BAA9FC5BF}" srcId="{DBF1C21C-1C0F-405C-B3E7-225C3D9CDDDC}" destId="{247877F1-C426-4574-99E1-793BB47FABBC}" srcOrd="0" destOrd="0" parTransId="{5BA373F0-F980-4C2B-B19F-AAA82CC59991}" sibTransId="{9DFA6654-4E0E-4B65-966B-8B95C26AD212}"/>
    <dgm:cxn modelId="{A5A9CC1D-D5CD-461F-A6FD-45A85FD77355}" type="presParOf" srcId="{F3CF3C8B-D160-4B0A-8D6D-CE325E776544}" destId="{17BCA109-1269-43D7-9529-BBB194AC622B}" srcOrd="0" destOrd="0" presId="urn:microsoft.com/office/officeart/2008/layout/HexagonCluster"/>
    <dgm:cxn modelId="{6E379612-A498-456B-889C-8DE74AA518FA}" type="presParOf" srcId="{17BCA109-1269-43D7-9529-BBB194AC622B}" destId="{2CFD5E37-FF6E-4A4D-AA73-91E8B8595FF1}" srcOrd="0" destOrd="0" presId="urn:microsoft.com/office/officeart/2008/layout/HexagonCluster"/>
    <dgm:cxn modelId="{7270B804-9178-4204-835C-9A7C18DE291D}" type="presParOf" srcId="{F3CF3C8B-D160-4B0A-8D6D-CE325E776544}" destId="{9EFA7465-E16B-459B-A402-3F619A0DD24A}" srcOrd="1" destOrd="0" presId="urn:microsoft.com/office/officeart/2008/layout/HexagonCluster"/>
    <dgm:cxn modelId="{EFDE2B31-6AEE-4FBD-BAF6-581838A7DF75}" type="presParOf" srcId="{9EFA7465-E16B-459B-A402-3F619A0DD24A}" destId="{B42D5275-1FCD-4EF3-B03E-769400619AA5}" srcOrd="0" destOrd="0" presId="urn:microsoft.com/office/officeart/2008/layout/HexagonCluster"/>
    <dgm:cxn modelId="{B1C567EA-02AA-464B-975F-004B1F83A6C7}" type="presParOf" srcId="{F3CF3C8B-D160-4B0A-8D6D-CE325E776544}" destId="{09F0EE8E-F738-45F9-A273-5B93550FE154}" srcOrd="2" destOrd="0" presId="urn:microsoft.com/office/officeart/2008/layout/HexagonCluster"/>
    <dgm:cxn modelId="{A8F23B67-BDC0-4F13-BE85-BEC08069D920}" type="presParOf" srcId="{09F0EE8E-F738-45F9-A273-5B93550FE154}" destId="{93C1D343-94ED-484F-8A82-1AA626B8225B}" srcOrd="0" destOrd="0" presId="urn:microsoft.com/office/officeart/2008/layout/HexagonCluster"/>
    <dgm:cxn modelId="{A8DA85CC-AC40-4F54-B2EB-2A19303DA1DD}" type="presParOf" srcId="{F3CF3C8B-D160-4B0A-8D6D-CE325E776544}" destId="{9003F1BB-1F47-4E43-8FDC-4256272184BF}" srcOrd="3" destOrd="0" presId="urn:microsoft.com/office/officeart/2008/layout/HexagonCluster"/>
    <dgm:cxn modelId="{F220FAA3-23A8-42A1-8AD0-853588A7DC82}" type="presParOf" srcId="{9003F1BB-1F47-4E43-8FDC-4256272184BF}" destId="{09C039C6-47DB-477C-9026-4B6595A58E65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4F7BF8-4E42-4A7F-AD04-916075BC0782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AC9CB531-2BC3-4B83-BF58-9356994701E0}">
      <dgm:prSet phldrT="[Text]"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  <dgm:t>
        <a:bodyPr/>
        <a:lstStyle/>
        <a:p>
          <a:r>
            <a:rPr lang="en-IN" dirty="0"/>
            <a:t>.</a:t>
          </a:r>
        </a:p>
      </dgm:t>
    </dgm:pt>
    <dgm:pt modelId="{154BEF7F-E782-4DD8-835D-2E83E3FADBA9}" type="parTrans" cxnId="{9DF61FCB-95BD-44CD-8225-69102D818A55}">
      <dgm:prSet/>
      <dgm:spPr/>
      <dgm:t>
        <a:bodyPr/>
        <a:lstStyle/>
        <a:p>
          <a:endParaRPr lang="en-IN"/>
        </a:p>
      </dgm:t>
    </dgm:pt>
    <dgm:pt modelId="{50C9112B-2C64-441B-BD9E-C289D8684ED4}" type="sibTrans" cxnId="{9DF61FCB-95BD-44CD-8225-69102D818A55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IN"/>
        </a:p>
      </dgm:t>
    </dgm:pt>
    <dgm:pt modelId="{A893ACB9-5400-4F9E-B2F7-E566E986A05E}" type="pres">
      <dgm:prSet presAssocID="{7E4F7BF8-4E42-4A7F-AD04-916075BC0782}" presName="Name0" presStyleCnt="0">
        <dgm:presLayoutVars>
          <dgm:chMax val="21"/>
          <dgm:chPref val="21"/>
        </dgm:presLayoutVars>
      </dgm:prSet>
      <dgm:spPr/>
    </dgm:pt>
    <dgm:pt modelId="{69289AB5-FD8F-416C-888E-9DDB76719380}" type="pres">
      <dgm:prSet presAssocID="{AC9CB531-2BC3-4B83-BF58-9356994701E0}" presName="text1" presStyleCnt="0"/>
      <dgm:spPr/>
    </dgm:pt>
    <dgm:pt modelId="{66F1DD61-AE09-49E9-83F6-310D0E538DAD}" type="pres">
      <dgm:prSet presAssocID="{AC9CB531-2BC3-4B83-BF58-9356994701E0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658B3986-45C0-4756-A11F-938647F8EE46}" type="pres">
      <dgm:prSet presAssocID="{AC9CB531-2BC3-4B83-BF58-9356994701E0}" presName="textaccent1" presStyleCnt="0"/>
      <dgm:spPr/>
    </dgm:pt>
    <dgm:pt modelId="{5FBE0963-7CB4-4C8C-8700-EF53C04F797D}" type="pres">
      <dgm:prSet presAssocID="{AC9CB531-2BC3-4B83-BF58-9356994701E0}" presName="accentRepeatNode" presStyleLbl="solidAlignAcc1" presStyleIdx="0" presStyleCnt="2"/>
      <dgm:spPr/>
    </dgm:pt>
    <dgm:pt modelId="{C2489C09-E178-4CDE-9B7B-61FA6EF77448}" type="pres">
      <dgm:prSet presAssocID="{50C9112B-2C64-441B-BD9E-C289D8684ED4}" presName="image1" presStyleCnt="0"/>
      <dgm:spPr/>
    </dgm:pt>
    <dgm:pt modelId="{4A8B5C14-D13C-4814-8FAD-9E6498C512C7}" type="pres">
      <dgm:prSet presAssocID="{50C9112B-2C64-441B-BD9E-C289D8684ED4}" presName="imageRepeatNode" presStyleLbl="alignAcc1" presStyleIdx="0" presStyleCnt="1"/>
      <dgm:spPr/>
    </dgm:pt>
    <dgm:pt modelId="{5669DFD1-B5F3-4047-9A21-95DBD4E1CAC6}" type="pres">
      <dgm:prSet presAssocID="{50C9112B-2C64-441B-BD9E-C289D8684ED4}" presName="imageaccent1" presStyleCnt="0"/>
      <dgm:spPr/>
    </dgm:pt>
    <dgm:pt modelId="{D42F56D2-C0CA-4FBC-A8C4-81BCAF51FB79}" type="pres">
      <dgm:prSet presAssocID="{50C9112B-2C64-441B-BD9E-C289D8684ED4}" presName="accentRepeatNode" presStyleLbl="solidAlignAcc1" presStyleIdx="1" presStyleCnt="2"/>
      <dgm:spPr/>
    </dgm:pt>
  </dgm:ptLst>
  <dgm:cxnLst>
    <dgm:cxn modelId="{1FC27D21-3AF0-4785-B4CB-7D2428F2C3D0}" type="presOf" srcId="{50C9112B-2C64-441B-BD9E-C289D8684ED4}" destId="{4A8B5C14-D13C-4814-8FAD-9E6498C512C7}" srcOrd="0" destOrd="0" presId="urn:microsoft.com/office/officeart/2008/layout/HexagonCluster"/>
    <dgm:cxn modelId="{AD96CCBB-6879-4CCA-A628-519B541A37B6}" type="presOf" srcId="{AC9CB531-2BC3-4B83-BF58-9356994701E0}" destId="{66F1DD61-AE09-49E9-83F6-310D0E538DAD}" srcOrd="0" destOrd="0" presId="urn:microsoft.com/office/officeart/2008/layout/HexagonCluster"/>
    <dgm:cxn modelId="{9DF61FCB-95BD-44CD-8225-69102D818A55}" srcId="{7E4F7BF8-4E42-4A7F-AD04-916075BC0782}" destId="{AC9CB531-2BC3-4B83-BF58-9356994701E0}" srcOrd="0" destOrd="0" parTransId="{154BEF7F-E782-4DD8-835D-2E83E3FADBA9}" sibTransId="{50C9112B-2C64-441B-BD9E-C289D8684ED4}"/>
    <dgm:cxn modelId="{C645F3CB-76B4-46B0-A54B-356F28684010}" type="presOf" srcId="{7E4F7BF8-4E42-4A7F-AD04-916075BC0782}" destId="{A893ACB9-5400-4F9E-B2F7-E566E986A05E}" srcOrd="0" destOrd="0" presId="urn:microsoft.com/office/officeart/2008/layout/HexagonCluster"/>
    <dgm:cxn modelId="{5213B60D-1E2E-4511-9FB9-51AE010A228E}" type="presParOf" srcId="{A893ACB9-5400-4F9E-B2F7-E566E986A05E}" destId="{69289AB5-FD8F-416C-888E-9DDB76719380}" srcOrd="0" destOrd="0" presId="urn:microsoft.com/office/officeart/2008/layout/HexagonCluster"/>
    <dgm:cxn modelId="{5660EE60-AABF-433F-B55E-7B3E7C3E6039}" type="presParOf" srcId="{69289AB5-FD8F-416C-888E-9DDB76719380}" destId="{66F1DD61-AE09-49E9-83F6-310D0E538DAD}" srcOrd="0" destOrd="0" presId="urn:microsoft.com/office/officeart/2008/layout/HexagonCluster"/>
    <dgm:cxn modelId="{8516E559-383A-4A2B-B04B-BFA06BF4BF29}" type="presParOf" srcId="{A893ACB9-5400-4F9E-B2F7-E566E986A05E}" destId="{658B3986-45C0-4756-A11F-938647F8EE46}" srcOrd="1" destOrd="0" presId="urn:microsoft.com/office/officeart/2008/layout/HexagonCluster"/>
    <dgm:cxn modelId="{5BDCBF97-2594-4B9D-845D-79F09E4477DF}" type="presParOf" srcId="{658B3986-45C0-4756-A11F-938647F8EE46}" destId="{5FBE0963-7CB4-4C8C-8700-EF53C04F797D}" srcOrd="0" destOrd="0" presId="urn:microsoft.com/office/officeart/2008/layout/HexagonCluster"/>
    <dgm:cxn modelId="{F91A91F0-740F-4D87-9EF9-91AB50E303CC}" type="presParOf" srcId="{A893ACB9-5400-4F9E-B2F7-E566E986A05E}" destId="{C2489C09-E178-4CDE-9B7B-61FA6EF77448}" srcOrd="2" destOrd="0" presId="urn:microsoft.com/office/officeart/2008/layout/HexagonCluster"/>
    <dgm:cxn modelId="{F4066136-69FB-45FC-A30E-0FC05BCFB783}" type="presParOf" srcId="{C2489C09-E178-4CDE-9B7B-61FA6EF77448}" destId="{4A8B5C14-D13C-4814-8FAD-9E6498C512C7}" srcOrd="0" destOrd="0" presId="urn:microsoft.com/office/officeart/2008/layout/HexagonCluster"/>
    <dgm:cxn modelId="{BF25765E-8018-4C3D-95E9-015014331510}" type="presParOf" srcId="{A893ACB9-5400-4F9E-B2F7-E566E986A05E}" destId="{5669DFD1-B5F3-4047-9A21-95DBD4E1CAC6}" srcOrd="3" destOrd="0" presId="urn:microsoft.com/office/officeart/2008/layout/HexagonCluster"/>
    <dgm:cxn modelId="{88A343A8-C1EC-44E6-B7E2-018A17A8AF52}" type="presParOf" srcId="{5669DFD1-B5F3-4047-9A21-95DBD4E1CAC6}" destId="{D42F56D2-C0CA-4FBC-A8C4-81BCAF51FB79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584336-D0B1-4B0E-BA5C-55B2CED1D394}" type="doc">
      <dgm:prSet loTypeId="urn:microsoft.com/office/officeart/2005/8/layout/radial3" loCatId="cycl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2356E178-4180-471B-A95D-2442FCF758CB}">
      <dgm:prSet phldrT="[Text]"/>
      <dgm:spPr>
        <a:blipFill rotWithShape="0">
          <a:blip xmlns:r="http://schemas.openxmlformats.org/officeDocument/2006/relationships" r:embed="rId1"/>
          <a:srcRect/>
          <a:stretch>
            <a:fillRect l="-45000" r="-45000"/>
          </a:stretch>
        </a:blipFill>
      </dgm:spPr>
      <dgm:t>
        <a:bodyPr/>
        <a:lstStyle/>
        <a:p>
          <a:endParaRPr lang="en-US" dirty="0"/>
        </a:p>
      </dgm:t>
    </dgm:pt>
    <dgm:pt modelId="{28637787-CABB-4AAD-B4EC-042A0B395341}" type="parTrans" cxnId="{3D751365-FC4E-4999-8138-5C7B52A6F84F}">
      <dgm:prSet/>
      <dgm:spPr/>
      <dgm:t>
        <a:bodyPr/>
        <a:lstStyle/>
        <a:p>
          <a:endParaRPr lang="en-US"/>
        </a:p>
      </dgm:t>
    </dgm:pt>
    <dgm:pt modelId="{419F9E5C-97BF-4A9A-8E09-71B55289B3AE}" type="sibTrans" cxnId="{3D751365-FC4E-4999-8138-5C7B52A6F84F}">
      <dgm:prSet/>
      <dgm:spPr/>
      <dgm:t>
        <a:bodyPr/>
        <a:lstStyle/>
        <a:p>
          <a:endParaRPr lang="en-US"/>
        </a:p>
      </dgm:t>
    </dgm:pt>
    <dgm:pt modelId="{D6369594-53CA-4743-BFF7-C2D904DA742C}">
      <dgm:prSet phldrT="[Text]"/>
      <dgm:spPr>
        <a:blipFill rotWithShape="0">
          <a:blip xmlns:r="http://schemas.openxmlformats.org/officeDocument/2006/relationships" r:embed="rId2"/>
          <a:srcRect/>
          <a:stretch>
            <a:fillRect t="-22000" b="-22000"/>
          </a:stretch>
        </a:blipFill>
      </dgm:spPr>
      <dgm:t>
        <a:bodyPr/>
        <a:lstStyle/>
        <a:p>
          <a:endParaRPr lang="en-US" dirty="0"/>
        </a:p>
      </dgm:t>
    </dgm:pt>
    <dgm:pt modelId="{5433BCDE-D01B-4C43-9770-3BCF6A203491}" type="parTrans" cxnId="{AFAA54E3-514A-4D36-807E-9FBD4120AF30}">
      <dgm:prSet/>
      <dgm:spPr/>
      <dgm:t>
        <a:bodyPr/>
        <a:lstStyle/>
        <a:p>
          <a:endParaRPr lang="en-US"/>
        </a:p>
      </dgm:t>
    </dgm:pt>
    <dgm:pt modelId="{5B98D9CA-9FDF-44BD-98EC-0F6E2E37923A}" type="sibTrans" cxnId="{AFAA54E3-514A-4D36-807E-9FBD4120AF30}">
      <dgm:prSet/>
      <dgm:spPr/>
      <dgm:t>
        <a:bodyPr/>
        <a:lstStyle/>
        <a:p>
          <a:endParaRPr lang="en-US"/>
        </a:p>
      </dgm:t>
    </dgm:pt>
    <dgm:pt modelId="{B626C495-F3A7-4ADE-A0FE-4E7983E98359}">
      <dgm:prSet phldrT="[Text]"/>
      <dgm:spPr>
        <a:blipFill rotWithShape="0">
          <a:blip xmlns:r="http://schemas.openxmlformats.org/officeDocument/2006/relationships" r:embed="rId3"/>
          <a:srcRect/>
          <a:stretch>
            <a:fillRect l="-25000" r="-25000"/>
          </a:stretch>
        </a:blipFill>
      </dgm:spPr>
      <dgm:t>
        <a:bodyPr/>
        <a:lstStyle/>
        <a:p>
          <a:endParaRPr lang="en-US" dirty="0"/>
        </a:p>
      </dgm:t>
    </dgm:pt>
    <dgm:pt modelId="{6F2AC2C2-8163-4C6A-99C5-72A6C2B2A33F}" type="parTrans" cxnId="{13AF98FC-2DB9-4B5F-85B0-E587DE19880D}">
      <dgm:prSet/>
      <dgm:spPr/>
      <dgm:t>
        <a:bodyPr/>
        <a:lstStyle/>
        <a:p>
          <a:endParaRPr lang="en-US"/>
        </a:p>
      </dgm:t>
    </dgm:pt>
    <dgm:pt modelId="{91A8EA40-4823-4FE8-82D6-C24B81F0FC1F}" type="sibTrans" cxnId="{13AF98FC-2DB9-4B5F-85B0-E587DE19880D}">
      <dgm:prSet/>
      <dgm:spPr/>
      <dgm:t>
        <a:bodyPr/>
        <a:lstStyle/>
        <a:p>
          <a:endParaRPr lang="en-US"/>
        </a:p>
      </dgm:t>
    </dgm:pt>
    <dgm:pt modelId="{BC2DF43D-A878-4B6A-B15F-7FFBED6EC842}">
      <dgm:prSet phldrT="[Text]"/>
      <dgm:spPr>
        <a:blipFill rotWithShape="0">
          <a:blip xmlns:r="http://schemas.openxmlformats.org/officeDocument/2006/relationships" r:embed="rId4"/>
          <a:srcRect/>
          <a:stretch>
            <a:fillRect/>
          </a:stretch>
        </a:blipFill>
      </dgm:spPr>
      <dgm:t>
        <a:bodyPr/>
        <a:lstStyle/>
        <a:p>
          <a:endParaRPr lang="en-US" b="1" dirty="0"/>
        </a:p>
      </dgm:t>
    </dgm:pt>
    <dgm:pt modelId="{17DD7635-F2DC-43BE-A312-49946A09DBA4}" type="parTrans" cxnId="{5C40F758-5264-4653-AF57-ED244AC8F3A3}">
      <dgm:prSet/>
      <dgm:spPr/>
      <dgm:t>
        <a:bodyPr/>
        <a:lstStyle/>
        <a:p>
          <a:endParaRPr lang="en-US"/>
        </a:p>
      </dgm:t>
    </dgm:pt>
    <dgm:pt modelId="{E6A990DC-0228-4E23-ABC6-C9EE879B9A00}" type="sibTrans" cxnId="{5C40F758-5264-4653-AF57-ED244AC8F3A3}">
      <dgm:prSet/>
      <dgm:spPr/>
      <dgm:t>
        <a:bodyPr/>
        <a:lstStyle/>
        <a:p>
          <a:endParaRPr lang="en-US"/>
        </a:p>
      </dgm:t>
    </dgm:pt>
    <dgm:pt modelId="{AE005B7C-2CB5-47C2-96D8-42B7AA97D109}">
      <dgm:prSet phldrT="[Text]"/>
      <dgm:spPr/>
      <dgm:t>
        <a:bodyPr/>
        <a:lstStyle/>
        <a:p>
          <a:endParaRPr lang="en-US" dirty="0"/>
        </a:p>
      </dgm:t>
    </dgm:pt>
    <dgm:pt modelId="{254B69B2-C63D-4919-9411-6CD27EEF67A2}" type="parTrans" cxnId="{D8C46F93-017D-4E57-A812-8AD74D11F7D6}">
      <dgm:prSet/>
      <dgm:spPr/>
      <dgm:t>
        <a:bodyPr/>
        <a:lstStyle/>
        <a:p>
          <a:endParaRPr lang="en-IN"/>
        </a:p>
      </dgm:t>
    </dgm:pt>
    <dgm:pt modelId="{7998451A-E751-43C9-978E-4992C8F7BBF5}" type="sibTrans" cxnId="{D8C46F93-017D-4E57-A812-8AD74D11F7D6}">
      <dgm:prSet/>
      <dgm:spPr/>
      <dgm:t>
        <a:bodyPr/>
        <a:lstStyle/>
        <a:p>
          <a:endParaRPr lang="en-IN"/>
        </a:p>
      </dgm:t>
    </dgm:pt>
    <dgm:pt modelId="{5AC42491-613F-47B9-BBB6-6D19373B1957}">
      <dgm:prSet phldrT="[Text]"/>
      <dgm:spPr/>
      <dgm:t>
        <a:bodyPr/>
        <a:lstStyle/>
        <a:p>
          <a:endParaRPr lang="en-US" dirty="0"/>
        </a:p>
      </dgm:t>
    </dgm:pt>
    <dgm:pt modelId="{A90B36A8-3E92-4DC8-BDD0-F301CB908E6C}" type="parTrans" cxnId="{0428EC7C-5929-4667-B4DA-2AAA2B767643}">
      <dgm:prSet/>
      <dgm:spPr/>
      <dgm:t>
        <a:bodyPr/>
        <a:lstStyle/>
        <a:p>
          <a:endParaRPr lang="en-IN"/>
        </a:p>
      </dgm:t>
    </dgm:pt>
    <dgm:pt modelId="{1E54F10F-2B2A-4405-9E19-5C5110E6F1D9}" type="sibTrans" cxnId="{0428EC7C-5929-4667-B4DA-2AAA2B767643}">
      <dgm:prSet/>
      <dgm:spPr/>
      <dgm:t>
        <a:bodyPr/>
        <a:lstStyle/>
        <a:p>
          <a:endParaRPr lang="en-IN"/>
        </a:p>
      </dgm:t>
    </dgm:pt>
    <dgm:pt modelId="{256DB934-4729-4EC4-863F-10A37F45234B}">
      <dgm:prSet phldrT="[Text]"/>
      <dgm:spPr/>
      <dgm:t>
        <a:bodyPr/>
        <a:lstStyle/>
        <a:p>
          <a:endParaRPr lang="en-US" dirty="0"/>
        </a:p>
      </dgm:t>
    </dgm:pt>
    <dgm:pt modelId="{6691C71B-852B-46A6-9A85-4CB6BCE80664}" type="parTrans" cxnId="{120D31E7-F660-4C07-B054-7B3CDB13B10D}">
      <dgm:prSet/>
      <dgm:spPr/>
      <dgm:t>
        <a:bodyPr/>
        <a:lstStyle/>
        <a:p>
          <a:endParaRPr lang="en-IN"/>
        </a:p>
      </dgm:t>
    </dgm:pt>
    <dgm:pt modelId="{52FEE57F-DFDA-4AE7-834D-9F763582CE4D}" type="sibTrans" cxnId="{120D31E7-F660-4C07-B054-7B3CDB13B10D}">
      <dgm:prSet/>
      <dgm:spPr/>
      <dgm:t>
        <a:bodyPr/>
        <a:lstStyle/>
        <a:p>
          <a:endParaRPr lang="en-IN"/>
        </a:p>
      </dgm:t>
    </dgm:pt>
    <dgm:pt modelId="{B298EEF0-A5CA-478F-A003-D079D8481BC5}">
      <dgm:prSet/>
      <dgm:spPr>
        <a:blipFill rotWithShape="0">
          <a:blip xmlns:r="http://schemas.openxmlformats.org/officeDocument/2006/relationships" r:embed="rId5"/>
          <a:srcRect/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A374BC6F-5604-4B79-AF6A-89AC4035C7F8}" type="parTrans" cxnId="{D831CD7B-2381-444D-B114-5856D01867B7}">
      <dgm:prSet/>
      <dgm:spPr/>
      <dgm:t>
        <a:bodyPr/>
        <a:lstStyle/>
        <a:p>
          <a:endParaRPr lang="en-IN"/>
        </a:p>
      </dgm:t>
    </dgm:pt>
    <dgm:pt modelId="{1FF226FB-2CCA-4571-A545-64F6332CCEA5}" type="sibTrans" cxnId="{D831CD7B-2381-444D-B114-5856D01867B7}">
      <dgm:prSet/>
      <dgm:spPr/>
      <dgm:t>
        <a:bodyPr/>
        <a:lstStyle/>
        <a:p>
          <a:endParaRPr lang="en-IN"/>
        </a:p>
      </dgm:t>
    </dgm:pt>
    <dgm:pt modelId="{0444F904-5478-496B-9CCF-5C32B0E4820C}">
      <dgm:prSet/>
      <dgm:spPr>
        <a:blipFill rotWithShape="0">
          <a:blip xmlns:r="http://schemas.openxmlformats.org/officeDocument/2006/relationships" r:embed="rId6"/>
          <a:srcRect/>
          <a:stretch>
            <a:fillRect l="-39000" r="-39000"/>
          </a:stretch>
        </a:blipFill>
      </dgm:spPr>
      <dgm:t>
        <a:bodyPr/>
        <a:lstStyle/>
        <a:p>
          <a:endParaRPr lang="en-IN" dirty="0"/>
        </a:p>
      </dgm:t>
    </dgm:pt>
    <dgm:pt modelId="{6EF64CEB-7B14-4643-B5CA-B40D5535F599}" type="parTrans" cxnId="{01E3CD74-C7FC-4C89-B661-F00E1FDF26C5}">
      <dgm:prSet/>
      <dgm:spPr/>
      <dgm:t>
        <a:bodyPr/>
        <a:lstStyle/>
        <a:p>
          <a:endParaRPr lang="en-IN"/>
        </a:p>
      </dgm:t>
    </dgm:pt>
    <dgm:pt modelId="{049B42FB-B0D2-4BB2-BD01-64B6F28EBBCE}" type="sibTrans" cxnId="{01E3CD74-C7FC-4C89-B661-F00E1FDF26C5}">
      <dgm:prSet/>
      <dgm:spPr/>
      <dgm:t>
        <a:bodyPr/>
        <a:lstStyle/>
        <a:p>
          <a:endParaRPr lang="en-IN"/>
        </a:p>
      </dgm:t>
    </dgm:pt>
    <dgm:pt modelId="{E1F87E0E-FF3E-47D3-BFF3-1936BDC1B9A7}">
      <dgm:prSet phldrT="[Text]"/>
      <dgm:spPr>
        <a:blipFill rotWithShape="0">
          <a:blip xmlns:r="http://schemas.openxmlformats.org/officeDocument/2006/relationships" r:embed="rId7"/>
          <a:srcRect/>
          <a:stretch>
            <a:fillRect l="-53000" r="-53000"/>
          </a:stretch>
        </a:blipFill>
      </dgm:spPr>
      <dgm:t>
        <a:bodyPr/>
        <a:lstStyle/>
        <a:p>
          <a:endParaRPr lang="en-US" dirty="0"/>
        </a:p>
      </dgm:t>
    </dgm:pt>
    <dgm:pt modelId="{9C10DDF3-A40F-4978-A049-EE2D16408C99}" type="sibTrans" cxnId="{98FD00BD-2599-433A-AC2F-14A7D52BA766}">
      <dgm:prSet/>
      <dgm:spPr/>
      <dgm:t>
        <a:bodyPr/>
        <a:lstStyle/>
        <a:p>
          <a:endParaRPr lang="en-US"/>
        </a:p>
      </dgm:t>
    </dgm:pt>
    <dgm:pt modelId="{169E7CD4-95A5-4EA3-A305-1668AA4A744D}" type="parTrans" cxnId="{98FD00BD-2599-433A-AC2F-14A7D52BA766}">
      <dgm:prSet/>
      <dgm:spPr/>
      <dgm:t>
        <a:bodyPr/>
        <a:lstStyle/>
        <a:p>
          <a:endParaRPr lang="en-US"/>
        </a:p>
      </dgm:t>
    </dgm:pt>
    <dgm:pt modelId="{175F1DAC-7B7E-4D09-8DB8-99368C0C72D4}" type="pres">
      <dgm:prSet presAssocID="{62584336-D0B1-4B0E-BA5C-55B2CED1D394}" presName="composite" presStyleCnt="0">
        <dgm:presLayoutVars>
          <dgm:chMax val="1"/>
          <dgm:dir/>
          <dgm:resizeHandles val="exact"/>
        </dgm:presLayoutVars>
      </dgm:prSet>
      <dgm:spPr/>
    </dgm:pt>
    <dgm:pt modelId="{1C01A5B2-67EA-4686-B86C-CBFC598D5477}" type="pres">
      <dgm:prSet presAssocID="{62584336-D0B1-4B0E-BA5C-55B2CED1D394}" presName="radial" presStyleCnt="0">
        <dgm:presLayoutVars>
          <dgm:animLvl val="ctr"/>
        </dgm:presLayoutVars>
      </dgm:prSet>
      <dgm:spPr/>
    </dgm:pt>
    <dgm:pt modelId="{D4E6F5B5-CA2C-475F-A4B6-5AB59CD1A7CA}" type="pres">
      <dgm:prSet presAssocID="{E1F87E0E-FF3E-47D3-BFF3-1936BDC1B9A7}" presName="centerShape" presStyleLbl="vennNode1" presStyleIdx="0" presStyleCnt="7" custLinFactNeighborX="2951" custLinFactNeighborY="-4537"/>
      <dgm:spPr/>
    </dgm:pt>
    <dgm:pt modelId="{E7BFA9EE-B858-4016-80BA-575963560F75}" type="pres">
      <dgm:prSet presAssocID="{2356E178-4180-471B-A95D-2442FCF758CB}" presName="node" presStyleLbl="vennNode1" presStyleIdx="1" presStyleCnt="7">
        <dgm:presLayoutVars>
          <dgm:bulletEnabled val="1"/>
        </dgm:presLayoutVars>
      </dgm:prSet>
      <dgm:spPr/>
    </dgm:pt>
    <dgm:pt modelId="{3255F1BD-E04A-41BF-B64D-B06E6D0468D8}" type="pres">
      <dgm:prSet presAssocID="{D6369594-53CA-4743-BFF7-C2D904DA742C}" presName="node" presStyleLbl="vennNode1" presStyleIdx="2" presStyleCnt="7">
        <dgm:presLayoutVars>
          <dgm:bulletEnabled val="1"/>
        </dgm:presLayoutVars>
      </dgm:prSet>
      <dgm:spPr/>
    </dgm:pt>
    <dgm:pt modelId="{BCC6AE36-1AA5-4143-A95B-3979139E867E}" type="pres">
      <dgm:prSet presAssocID="{B626C495-F3A7-4ADE-A0FE-4E7983E98359}" presName="node" presStyleLbl="vennNode1" presStyleIdx="3" presStyleCnt="7">
        <dgm:presLayoutVars>
          <dgm:bulletEnabled val="1"/>
        </dgm:presLayoutVars>
      </dgm:prSet>
      <dgm:spPr/>
    </dgm:pt>
    <dgm:pt modelId="{E0DEE663-04E6-49D6-A3C7-F8FB5F8BE33B}" type="pres">
      <dgm:prSet presAssocID="{BC2DF43D-A878-4B6A-B15F-7FFBED6EC842}" presName="node" presStyleLbl="vennNode1" presStyleIdx="4" presStyleCnt="7">
        <dgm:presLayoutVars>
          <dgm:bulletEnabled val="1"/>
        </dgm:presLayoutVars>
      </dgm:prSet>
      <dgm:spPr/>
    </dgm:pt>
    <dgm:pt modelId="{7CFD66F5-5199-4780-8946-49E1C15E6121}" type="pres">
      <dgm:prSet presAssocID="{B298EEF0-A5CA-478F-A003-D079D8481BC5}" presName="node" presStyleLbl="vennNode1" presStyleIdx="5" presStyleCnt="7">
        <dgm:presLayoutVars>
          <dgm:bulletEnabled val="1"/>
        </dgm:presLayoutVars>
      </dgm:prSet>
      <dgm:spPr/>
    </dgm:pt>
    <dgm:pt modelId="{A552656A-ACC4-44ED-96F3-9F1F1943D9C9}" type="pres">
      <dgm:prSet presAssocID="{0444F904-5478-496B-9CCF-5C32B0E4820C}" presName="node" presStyleLbl="vennNode1" presStyleIdx="6" presStyleCnt="7">
        <dgm:presLayoutVars>
          <dgm:bulletEnabled val="1"/>
        </dgm:presLayoutVars>
      </dgm:prSet>
      <dgm:spPr/>
    </dgm:pt>
  </dgm:ptLst>
  <dgm:cxnLst>
    <dgm:cxn modelId="{B6E83B19-5D11-44BC-AD17-99B028D996DF}" type="presOf" srcId="{B626C495-F3A7-4ADE-A0FE-4E7983E98359}" destId="{BCC6AE36-1AA5-4143-A95B-3979139E867E}" srcOrd="0" destOrd="0" presId="urn:microsoft.com/office/officeart/2005/8/layout/radial3"/>
    <dgm:cxn modelId="{AEE98D22-A9F2-4255-AFB6-A0ED2CB1873F}" type="presOf" srcId="{D6369594-53CA-4743-BFF7-C2D904DA742C}" destId="{3255F1BD-E04A-41BF-B64D-B06E6D0468D8}" srcOrd="0" destOrd="0" presId="urn:microsoft.com/office/officeart/2005/8/layout/radial3"/>
    <dgm:cxn modelId="{CCE7D73C-2F15-4D9E-9FC7-CDC0102E98DD}" type="presOf" srcId="{BC2DF43D-A878-4B6A-B15F-7FFBED6EC842}" destId="{E0DEE663-04E6-49D6-A3C7-F8FB5F8BE33B}" srcOrd="0" destOrd="0" presId="urn:microsoft.com/office/officeart/2005/8/layout/radial3"/>
    <dgm:cxn modelId="{A1085363-045E-4F47-B723-8682EAC9231F}" type="presOf" srcId="{E1F87E0E-FF3E-47D3-BFF3-1936BDC1B9A7}" destId="{D4E6F5B5-CA2C-475F-A4B6-5AB59CD1A7CA}" srcOrd="0" destOrd="0" presId="urn:microsoft.com/office/officeart/2005/8/layout/radial3"/>
    <dgm:cxn modelId="{3D751365-FC4E-4999-8138-5C7B52A6F84F}" srcId="{E1F87E0E-FF3E-47D3-BFF3-1936BDC1B9A7}" destId="{2356E178-4180-471B-A95D-2442FCF758CB}" srcOrd="0" destOrd="0" parTransId="{28637787-CABB-4AAD-B4EC-042A0B395341}" sibTransId="{419F9E5C-97BF-4A9A-8E09-71B55289B3AE}"/>
    <dgm:cxn modelId="{BAFD616A-48D4-4CE2-BE90-B473CBD27401}" type="presOf" srcId="{62584336-D0B1-4B0E-BA5C-55B2CED1D394}" destId="{175F1DAC-7B7E-4D09-8DB8-99368C0C72D4}" srcOrd="0" destOrd="0" presId="urn:microsoft.com/office/officeart/2005/8/layout/radial3"/>
    <dgm:cxn modelId="{01E3CD74-C7FC-4C89-B661-F00E1FDF26C5}" srcId="{E1F87E0E-FF3E-47D3-BFF3-1936BDC1B9A7}" destId="{0444F904-5478-496B-9CCF-5C32B0E4820C}" srcOrd="5" destOrd="0" parTransId="{6EF64CEB-7B14-4643-B5CA-B40D5535F599}" sibTransId="{049B42FB-B0D2-4BB2-BD01-64B6F28EBBCE}"/>
    <dgm:cxn modelId="{5C40F758-5264-4653-AF57-ED244AC8F3A3}" srcId="{E1F87E0E-FF3E-47D3-BFF3-1936BDC1B9A7}" destId="{BC2DF43D-A878-4B6A-B15F-7FFBED6EC842}" srcOrd="3" destOrd="0" parTransId="{17DD7635-F2DC-43BE-A312-49946A09DBA4}" sibTransId="{E6A990DC-0228-4E23-ABC6-C9EE879B9A00}"/>
    <dgm:cxn modelId="{C7C97B5A-DAB0-425D-8190-7B36D881A196}" type="presOf" srcId="{2356E178-4180-471B-A95D-2442FCF758CB}" destId="{E7BFA9EE-B858-4016-80BA-575963560F75}" srcOrd="0" destOrd="0" presId="urn:microsoft.com/office/officeart/2005/8/layout/radial3"/>
    <dgm:cxn modelId="{D831CD7B-2381-444D-B114-5856D01867B7}" srcId="{E1F87E0E-FF3E-47D3-BFF3-1936BDC1B9A7}" destId="{B298EEF0-A5CA-478F-A003-D079D8481BC5}" srcOrd="4" destOrd="0" parTransId="{A374BC6F-5604-4B79-AF6A-89AC4035C7F8}" sibTransId="{1FF226FB-2CCA-4571-A545-64F6332CCEA5}"/>
    <dgm:cxn modelId="{0428EC7C-5929-4667-B4DA-2AAA2B767643}" srcId="{62584336-D0B1-4B0E-BA5C-55B2CED1D394}" destId="{5AC42491-613F-47B9-BBB6-6D19373B1957}" srcOrd="2" destOrd="0" parTransId="{A90B36A8-3E92-4DC8-BDD0-F301CB908E6C}" sibTransId="{1E54F10F-2B2A-4405-9E19-5C5110E6F1D9}"/>
    <dgm:cxn modelId="{52C7AD80-4586-4EBD-89BF-363C430EC3CB}" type="presOf" srcId="{0444F904-5478-496B-9CCF-5C32B0E4820C}" destId="{A552656A-ACC4-44ED-96F3-9F1F1943D9C9}" srcOrd="0" destOrd="0" presId="urn:microsoft.com/office/officeart/2005/8/layout/radial3"/>
    <dgm:cxn modelId="{D8C46F93-017D-4E57-A812-8AD74D11F7D6}" srcId="{62584336-D0B1-4B0E-BA5C-55B2CED1D394}" destId="{AE005B7C-2CB5-47C2-96D8-42B7AA97D109}" srcOrd="1" destOrd="0" parTransId="{254B69B2-C63D-4919-9411-6CD27EEF67A2}" sibTransId="{7998451A-E751-43C9-978E-4992C8F7BBF5}"/>
    <dgm:cxn modelId="{4778F3A7-EBFA-4737-88FD-E21FC6D53688}" type="presOf" srcId="{B298EEF0-A5CA-478F-A003-D079D8481BC5}" destId="{7CFD66F5-5199-4780-8946-49E1C15E6121}" srcOrd="0" destOrd="0" presId="urn:microsoft.com/office/officeart/2005/8/layout/radial3"/>
    <dgm:cxn modelId="{98FD00BD-2599-433A-AC2F-14A7D52BA766}" srcId="{62584336-D0B1-4B0E-BA5C-55B2CED1D394}" destId="{E1F87E0E-FF3E-47D3-BFF3-1936BDC1B9A7}" srcOrd="0" destOrd="0" parTransId="{169E7CD4-95A5-4EA3-A305-1668AA4A744D}" sibTransId="{9C10DDF3-A40F-4978-A049-EE2D16408C99}"/>
    <dgm:cxn modelId="{AFAA54E3-514A-4D36-807E-9FBD4120AF30}" srcId="{E1F87E0E-FF3E-47D3-BFF3-1936BDC1B9A7}" destId="{D6369594-53CA-4743-BFF7-C2D904DA742C}" srcOrd="1" destOrd="0" parTransId="{5433BCDE-D01B-4C43-9770-3BCF6A203491}" sibTransId="{5B98D9CA-9FDF-44BD-98EC-0F6E2E37923A}"/>
    <dgm:cxn modelId="{120D31E7-F660-4C07-B054-7B3CDB13B10D}" srcId="{62584336-D0B1-4B0E-BA5C-55B2CED1D394}" destId="{256DB934-4729-4EC4-863F-10A37F45234B}" srcOrd="3" destOrd="0" parTransId="{6691C71B-852B-46A6-9A85-4CB6BCE80664}" sibTransId="{52FEE57F-DFDA-4AE7-834D-9F763582CE4D}"/>
    <dgm:cxn modelId="{13AF98FC-2DB9-4B5F-85B0-E587DE19880D}" srcId="{E1F87E0E-FF3E-47D3-BFF3-1936BDC1B9A7}" destId="{B626C495-F3A7-4ADE-A0FE-4E7983E98359}" srcOrd="2" destOrd="0" parTransId="{6F2AC2C2-8163-4C6A-99C5-72A6C2B2A33F}" sibTransId="{91A8EA40-4823-4FE8-82D6-C24B81F0FC1F}"/>
    <dgm:cxn modelId="{322F8310-51C0-41AC-BA86-878469AEE493}" type="presParOf" srcId="{175F1DAC-7B7E-4D09-8DB8-99368C0C72D4}" destId="{1C01A5B2-67EA-4686-B86C-CBFC598D5477}" srcOrd="0" destOrd="0" presId="urn:microsoft.com/office/officeart/2005/8/layout/radial3"/>
    <dgm:cxn modelId="{FB900D26-307F-470A-A5A9-AF75A570F909}" type="presParOf" srcId="{1C01A5B2-67EA-4686-B86C-CBFC598D5477}" destId="{D4E6F5B5-CA2C-475F-A4B6-5AB59CD1A7CA}" srcOrd="0" destOrd="0" presId="urn:microsoft.com/office/officeart/2005/8/layout/radial3"/>
    <dgm:cxn modelId="{1DC02741-8F5F-446C-82F9-5DEE6810631E}" type="presParOf" srcId="{1C01A5B2-67EA-4686-B86C-CBFC598D5477}" destId="{E7BFA9EE-B858-4016-80BA-575963560F75}" srcOrd="1" destOrd="0" presId="urn:microsoft.com/office/officeart/2005/8/layout/radial3"/>
    <dgm:cxn modelId="{E4CFE2F0-8814-4D45-A112-66C25B52A3B9}" type="presParOf" srcId="{1C01A5B2-67EA-4686-B86C-CBFC598D5477}" destId="{3255F1BD-E04A-41BF-B64D-B06E6D0468D8}" srcOrd="2" destOrd="0" presId="urn:microsoft.com/office/officeart/2005/8/layout/radial3"/>
    <dgm:cxn modelId="{D5D1BF6F-28A7-4A59-B882-B2B4B916C482}" type="presParOf" srcId="{1C01A5B2-67EA-4686-B86C-CBFC598D5477}" destId="{BCC6AE36-1AA5-4143-A95B-3979139E867E}" srcOrd="3" destOrd="0" presId="urn:microsoft.com/office/officeart/2005/8/layout/radial3"/>
    <dgm:cxn modelId="{E7218E32-519A-4638-B5DB-B4F82BB06877}" type="presParOf" srcId="{1C01A5B2-67EA-4686-B86C-CBFC598D5477}" destId="{E0DEE663-04E6-49D6-A3C7-F8FB5F8BE33B}" srcOrd="4" destOrd="0" presId="urn:microsoft.com/office/officeart/2005/8/layout/radial3"/>
    <dgm:cxn modelId="{86F82FA0-31FB-4AAC-8FAE-C56126D34F01}" type="presParOf" srcId="{1C01A5B2-67EA-4686-B86C-CBFC598D5477}" destId="{7CFD66F5-5199-4780-8946-49E1C15E6121}" srcOrd="5" destOrd="0" presId="urn:microsoft.com/office/officeart/2005/8/layout/radial3"/>
    <dgm:cxn modelId="{A627ADCE-7F3F-4883-A7A0-87397425E840}" type="presParOf" srcId="{1C01A5B2-67EA-4686-B86C-CBFC598D5477}" destId="{A552656A-ACC4-44ED-96F3-9F1F1943D9C9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C0879-D85A-44DC-AA05-56CDBADA0EAB}">
      <dsp:nvSpPr>
        <dsp:cNvPr id="0" name=""/>
        <dsp:cNvSpPr/>
      </dsp:nvSpPr>
      <dsp:spPr>
        <a:xfrm>
          <a:off x="2473690" y="600688"/>
          <a:ext cx="2887593" cy="283376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AD8BB-96A6-4A34-9B97-53AF78B534BA}">
      <dsp:nvSpPr>
        <dsp:cNvPr id="0" name=""/>
        <dsp:cNvSpPr/>
      </dsp:nvSpPr>
      <dsp:spPr>
        <a:xfrm>
          <a:off x="2231905" y="3576754"/>
          <a:ext cx="2100617" cy="108313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2231905" y="3576754"/>
        <a:ext cx="2100617" cy="10831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D5E37-FF6E-4A4D-AA73-91E8B8595FF1}">
      <dsp:nvSpPr>
        <dsp:cNvPr id="0" name=""/>
        <dsp:cNvSpPr/>
      </dsp:nvSpPr>
      <dsp:spPr>
        <a:xfrm>
          <a:off x="1937010" y="1410189"/>
          <a:ext cx="2343676" cy="2018289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.</a:t>
          </a:r>
        </a:p>
      </dsp:txBody>
      <dsp:txXfrm>
        <a:off x="2300507" y="1723220"/>
        <a:ext cx="1616682" cy="1392227"/>
      </dsp:txXfrm>
    </dsp:sp>
    <dsp:sp modelId="{B42D5275-1FCD-4EF3-B03E-769400619AA5}">
      <dsp:nvSpPr>
        <dsp:cNvPr id="0" name=""/>
        <dsp:cNvSpPr/>
      </dsp:nvSpPr>
      <dsp:spPr>
        <a:xfrm>
          <a:off x="1991375" y="2301446"/>
          <a:ext cx="273535" cy="2360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C1D343-94ED-484F-8A82-1AA626B8225B}">
      <dsp:nvSpPr>
        <dsp:cNvPr id="0" name=""/>
        <dsp:cNvSpPr/>
      </dsp:nvSpPr>
      <dsp:spPr>
        <a:xfrm>
          <a:off x="0" y="342409"/>
          <a:ext cx="2340679" cy="201767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039C6-47DB-477C-9026-4B6595A58E65}">
      <dsp:nvSpPr>
        <dsp:cNvPr id="0" name=""/>
        <dsp:cNvSpPr/>
      </dsp:nvSpPr>
      <dsp:spPr>
        <a:xfrm>
          <a:off x="1584710" y="2080792"/>
          <a:ext cx="273535" cy="2360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1DD61-AE09-49E9-83F6-310D0E538DAD}">
      <dsp:nvSpPr>
        <dsp:cNvPr id="0" name=""/>
        <dsp:cNvSpPr/>
      </dsp:nvSpPr>
      <dsp:spPr>
        <a:xfrm>
          <a:off x="1482966" y="1269095"/>
          <a:ext cx="1794308" cy="1545193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.</a:t>
          </a:r>
        </a:p>
      </dsp:txBody>
      <dsp:txXfrm>
        <a:off x="1761258" y="1508750"/>
        <a:ext cx="1237724" cy="1065883"/>
      </dsp:txXfrm>
    </dsp:sp>
    <dsp:sp modelId="{5FBE0963-7CB4-4C8C-8700-EF53C04F797D}">
      <dsp:nvSpPr>
        <dsp:cNvPr id="0" name=""/>
        <dsp:cNvSpPr/>
      </dsp:nvSpPr>
      <dsp:spPr>
        <a:xfrm>
          <a:off x="1524588" y="1951437"/>
          <a:ext cx="209417" cy="1807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B5C14-D13C-4814-8FAD-9E6498C512C7}">
      <dsp:nvSpPr>
        <dsp:cNvPr id="0" name=""/>
        <dsp:cNvSpPr/>
      </dsp:nvSpPr>
      <dsp:spPr>
        <a:xfrm>
          <a:off x="0" y="451607"/>
          <a:ext cx="1792013" cy="154472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2F56D2-C0CA-4FBC-A8C4-81BCAF51FB79}">
      <dsp:nvSpPr>
        <dsp:cNvPr id="0" name=""/>
        <dsp:cNvSpPr/>
      </dsp:nvSpPr>
      <dsp:spPr>
        <a:xfrm>
          <a:off x="1213247" y="1782505"/>
          <a:ext cx="209417" cy="1807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6F5B5-CA2C-475F-A4B6-5AB59CD1A7CA}">
      <dsp:nvSpPr>
        <dsp:cNvPr id="0" name=""/>
        <dsp:cNvSpPr/>
      </dsp:nvSpPr>
      <dsp:spPr>
        <a:xfrm>
          <a:off x="1424550" y="1030316"/>
          <a:ext cx="3009840" cy="3009840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53000" r="-53000"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865331" y="1471097"/>
        <a:ext cx="2128278" cy="2128278"/>
      </dsp:txXfrm>
    </dsp:sp>
    <dsp:sp modelId="{E7BFA9EE-B858-4016-80BA-575963560F75}">
      <dsp:nvSpPr>
        <dsp:cNvPr id="0" name=""/>
        <dsp:cNvSpPr/>
      </dsp:nvSpPr>
      <dsp:spPr>
        <a:xfrm>
          <a:off x="2061325" y="537"/>
          <a:ext cx="1504920" cy="1504920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45000" r="-45000"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2281715" y="220927"/>
        <a:ext cx="1064140" cy="1064140"/>
      </dsp:txXfrm>
    </dsp:sp>
    <dsp:sp modelId="{3255F1BD-E04A-41BF-B64D-B06E6D0468D8}">
      <dsp:nvSpPr>
        <dsp:cNvPr id="0" name=""/>
        <dsp:cNvSpPr/>
      </dsp:nvSpPr>
      <dsp:spPr>
        <a:xfrm>
          <a:off x="3758820" y="980586"/>
          <a:ext cx="1504920" cy="1504920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t="-22000" b="-22000"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979210" y="1200976"/>
        <a:ext cx="1064140" cy="1064140"/>
      </dsp:txXfrm>
    </dsp:sp>
    <dsp:sp modelId="{BCC6AE36-1AA5-4143-A95B-3979139E867E}">
      <dsp:nvSpPr>
        <dsp:cNvPr id="0" name=""/>
        <dsp:cNvSpPr/>
      </dsp:nvSpPr>
      <dsp:spPr>
        <a:xfrm>
          <a:off x="3758820" y="2940685"/>
          <a:ext cx="1504920" cy="1504920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 l="-25000" r="-25000"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979210" y="3161075"/>
        <a:ext cx="1064140" cy="1064140"/>
      </dsp:txXfrm>
    </dsp:sp>
    <dsp:sp modelId="{E0DEE663-04E6-49D6-A3C7-F8FB5F8BE33B}">
      <dsp:nvSpPr>
        <dsp:cNvPr id="0" name=""/>
        <dsp:cNvSpPr/>
      </dsp:nvSpPr>
      <dsp:spPr>
        <a:xfrm>
          <a:off x="2061325" y="3920734"/>
          <a:ext cx="1504920" cy="1504920"/>
        </a:xfrm>
        <a:prstGeom prst="ellipse">
          <a:avLst/>
        </a:prstGeom>
        <a:blipFill rotWithShape="0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b="1" kern="1200" dirty="0"/>
        </a:p>
      </dsp:txBody>
      <dsp:txXfrm>
        <a:off x="2281715" y="4141124"/>
        <a:ext cx="1064140" cy="1064140"/>
      </dsp:txXfrm>
    </dsp:sp>
    <dsp:sp modelId="{7CFD66F5-5199-4780-8946-49E1C15E6121}">
      <dsp:nvSpPr>
        <dsp:cNvPr id="0" name=""/>
        <dsp:cNvSpPr/>
      </dsp:nvSpPr>
      <dsp:spPr>
        <a:xfrm>
          <a:off x="363830" y="2940685"/>
          <a:ext cx="1504920" cy="1504920"/>
        </a:xfrm>
        <a:prstGeom prst="ellipse">
          <a:avLst/>
        </a:prstGeom>
        <a:blipFill rotWithShape="0">
          <a:blip xmlns:r="http://schemas.openxmlformats.org/officeDocument/2006/relationships" r:embed="rId6"/>
          <a:srcRect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584220" y="3161075"/>
        <a:ext cx="1064140" cy="1064140"/>
      </dsp:txXfrm>
    </dsp:sp>
    <dsp:sp modelId="{A552656A-ACC4-44ED-96F3-9F1F1943D9C9}">
      <dsp:nvSpPr>
        <dsp:cNvPr id="0" name=""/>
        <dsp:cNvSpPr/>
      </dsp:nvSpPr>
      <dsp:spPr>
        <a:xfrm>
          <a:off x="363830" y="980586"/>
          <a:ext cx="1504920" cy="1504920"/>
        </a:xfrm>
        <a:prstGeom prst="ellipse">
          <a:avLst/>
        </a:prstGeom>
        <a:blipFill rotWithShape="0">
          <a:blip xmlns:r="http://schemas.openxmlformats.org/officeDocument/2006/relationships" r:embed="rId7"/>
          <a:srcRect/>
          <a:stretch>
            <a:fillRect l="-39000" r="-39000"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584220" y="1200976"/>
        <a:ext cx="1064140" cy="1064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F37E53-19A8-CF85-7448-4A644865E3C9}"/>
              </a:ext>
            </a:extLst>
          </p:cNvPr>
          <p:cNvSpPr/>
          <p:nvPr/>
        </p:nvSpPr>
        <p:spPr>
          <a:xfrm>
            <a:off x="-11343" y="-17715"/>
            <a:ext cx="12192000" cy="68707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698A3-1248-E1A1-4CF0-59A8CE22C56A}"/>
              </a:ext>
            </a:extLst>
          </p:cNvPr>
          <p:cNvSpPr txBox="1"/>
          <p:nvPr/>
        </p:nvSpPr>
        <p:spPr>
          <a:xfrm>
            <a:off x="1152521" y="402219"/>
            <a:ext cx="94723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</a:rPr>
              <a:t>Educational Chatbot using NLP</a:t>
            </a:r>
          </a:p>
          <a:p>
            <a:pPr algn="ctr"/>
            <a:endParaRPr lang="en-IN" sz="3600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EB780-AF95-9D2E-F16F-D1EAF7D14D75}"/>
              </a:ext>
            </a:extLst>
          </p:cNvPr>
          <p:cNvSpPr txBox="1"/>
          <p:nvPr/>
        </p:nvSpPr>
        <p:spPr>
          <a:xfrm>
            <a:off x="3613146" y="1822653"/>
            <a:ext cx="4943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tx2"/>
                </a:solidFill>
              </a:rPr>
              <a:t>Batch no </a:t>
            </a:r>
            <a:r>
              <a:rPr lang="en-IN" sz="3600" dirty="0">
                <a:solidFill>
                  <a:srgbClr val="FF0000"/>
                </a:solidFill>
              </a:rPr>
              <a:t>:   </a:t>
            </a:r>
            <a:r>
              <a:rPr lang="en-IN" sz="3600" dirty="0">
                <a:solidFill>
                  <a:srgbClr val="FF0000"/>
                </a:solidFill>
                <a:effectLst/>
                <a:latin typeface="CIDFont"/>
              </a:rPr>
              <a:t>20CSEA003</a:t>
            </a:r>
            <a:r>
              <a:rPr lang="en-IN" sz="3600" dirty="0">
                <a:solidFill>
                  <a:srgbClr val="000000"/>
                </a:solidFill>
                <a:effectLst/>
                <a:latin typeface="CIDFont"/>
              </a:rPr>
              <a:t> </a:t>
            </a:r>
            <a:endParaRPr lang="en-IN" sz="36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EE1FB-AC55-3CA1-0246-6BAF65CB6A75}"/>
              </a:ext>
            </a:extLst>
          </p:cNvPr>
          <p:cNvSpPr txBox="1"/>
          <p:nvPr/>
        </p:nvSpPr>
        <p:spPr>
          <a:xfrm>
            <a:off x="6084657" y="3879937"/>
            <a:ext cx="67519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8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V</a:t>
            </a:r>
            <a:r>
              <a:rPr lang="en-IN" sz="280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.Ganga</a:t>
            </a:r>
            <a:r>
              <a:rPr lang="en-IN" sz="2800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 Bhavani : 20K61A05G9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80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K.Manasa</a:t>
            </a:r>
            <a:r>
              <a:rPr lang="en-IN" sz="2800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 Lakshmi : 20K61A0571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80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S.Venkateswara</a:t>
            </a:r>
            <a:r>
              <a:rPr lang="en-IN" sz="2800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  Rao : 20K61A05F3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C2217-4371-F894-4A3B-9817F57EEE6D}"/>
              </a:ext>
            </a:extLst>
          </p:cNvPr>
          <p:cNvSpPr txBox="1"/>
          <p:nvPr/>
        </p:nvSpPr>
        <p:spPr>
          <a:xfrm>
            <a:off x="598715" y="4803935"/>
            <a:ext cx="510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2"/>
                </a:solidFill>
              </a:rPr>
              <a:t>Guided by :</a:t>
            </a:r>
          </a:p>
          <a:p>
            <a:pPr algn="ctr"/>
            <a:r>
              <a:rPr lang="pt-BR" sz="3200" dirty="0">
                <a:solidFill>
                  <a:srgbClr val="7030A0"/>
                </a:solidFill>
                <a:effectLst/>
                <a:latin typeface="CIDFont"/>
              </a:rPr>
              <a:t>	Dr. A V S Siva Rama Rao </a:t>
            </a:r>
            <a:endParaRPr lang="en-IN" sz="3200" dirty="0">
              <a:solidFill>
                <a:srgbClr val="7030A0"/>
              </a:solidFill>
            </a:endParaRPr>
          </a:p>
          <a:p>
            <a:r>
              <a:rPr lang="en-IN" sz="3200" dirty="0">
                <a:solidFill>
                  <a:srgbClr val="7030A0"/>
                </a:solidFill>
              </a:rPr>
              <a:t>		(</a:t>
            </a:r>
            <a:r>
              <a:rPr lang="en-IN" sz="3200" dirty="0">
                <a:solidFill>
                  <a:srgbClr val="000000"/>
                </a:solidFill>
                <a:effectLst/>
                <a:latin typeface="CIDFont"/>
              </a:rPr>
              <a:t>Assoc. Professor</a:t>
            </a:r>
            <a:r>
              <a:rPr lang="en-IN" sz="3200" dirty="0">
                <a:solidFill>
                  <a:srgbClr val="7030A0"/>
                </a:solidFill>
              </a:rPr>
              <a:t>)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4E306F-5375-4BBD-1119-FC393E917CBA}"/>
              </a:ext>
            </a:extLst>
          </p:cNvPr>
          <p:cNvSpPr txBox="1"/>
          <p:nvPr/>
        </p:nvSpPr>
        <p:spPr>
          <a:xfrm>
            <a:off x="5540829" y="3208791"/>
            <a:ext cx="3201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2"/>
                </a:solidFill>
              </a:rPr>
              <a:t>Team members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82CA2F-57BA-6221-8EE6-C5558E9F25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9" t="286" r="-1737" b="7700"/>
          <a:stretch/>
        </p:blipFill>
        <p:spPr>
          <a:xfrm>
            <a:off x="10198098" y="1237377"/>
            <a:ext cx="1437644" cy="123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08" y="401904"/>
            <a:ext cx="5112618" cy="1138458"/>
          </a:xfrm>
        </p:spPr>
        <p:txBody>
          <a:bodyPr>
            <a:normAutofit/>
          </a:bodyPr>
          <a:lstStyle/>
          <a:p>
            <a:r>
              <a:rPr lang="en-US" sz="5400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5289" y="1973179"/>
            <a:ext cx="5852159" cy="448291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alpha val="60000"/>
                  </a:schemeClr>
                </a:solidFill>
                <a:latin typeface="Bahnschrift SemiBold" panose="020B0502040204020203" pitchFamily="34" charset="0"/>
              </a:rPr>
              <a:t>Virtual tutoring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alpha val="60000"/>
                  </a:schemeClr>
                </a:solidFill>
                <a:latin typeface="Bahnschrift SemiBold" panose="020B0502040204020203" pitchFamily="34" charset="0"/>
              </a:rPr>
              <a:t>Personalized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alpha val="60000"/>
                  </a:schemeClr>
                </a:solidFill>
                <a:latin typeface="Bahnschrift SemiBold" panose="020B0502040204020203" pitchFamily="34" charset="0"/>
              </a:rPr>
              <a:t>Motivation and encouragement </a:t>
            </a:r>
            <a:endParaRPr lang="en-US" sz="1600" dirty="0">
              <a:solidFill>
                <a:schemeClr val="tx2">
                  <a:alpha val="60000"/>
                </a:schemeClr>
              </a:solidFill>
              <a:latin typeface="Bahnschrift SemiBold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alpha val="60000"/>
                  </a:schemeClr>
                </a:solidFill>
                <a:latin typeface="Bahnschrift SemiBold" panose="020B0502040204020203" pitchFamily="34" charset="0"/>
              </a:rPr>
              <a:t>Access to information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alpha val="60000"/>
                  </a:schemeClr>
                </a:solidFill>
                <a:latin typeface="Bahnschrift SemiBold" panose="020B0502040204020203" pitchFamily="34" charset="0"/>
              </a:rPr>
              <a:t>Assessment and feedback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alpha val="60000"/>
                  </a:schemeClr>
                </a:solidFill>
                <a:latin typeface="Bahnschrift SemiBold" panose="020B0502040204020203" pitchFamily="34" charset="0"/>
              </a:rPr>
              <a:t>Administrative tasks</a:t>
            </a:r>
            <a:endParaRPr lang="en-US" sz="3200" dirty="0">
              <a:solidFill>
                <a:schemeClr val="tx2">
                  <a:alpha val="60000"/>
                </a:schemeClr>
              </a:solidFill>
              <a:latin typeface="Bahnschrift SemiBold" panose="020B0502040204020203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Content Placeholder 4" descr="Radial venn diagram with four groups clustered around one group tit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94001147"/>
              </p:ext>
            </p:extLst>
          </p:nvPr>
        </p:nvGraphicFramePr>
        <p:xfrm>
          <a:off x="6728860" y="866275"/>
          <a:ext cx="5627571" cy="5426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C8DA3DD-8DEC-66D9-ABF4-7FA871ED54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33" y="-154497"/>
            <a:ext cx="3047619" cy="1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7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3CD2C4-2BCF-A6F2-0AF4-61B842AC7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161" y="-259882"/>
            <a:ext cx="3047619" cy="1714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2" y="381595"/>
            <a:ext cx="11028947" cy="751089"/>
          </a:xfrm>
        </p:spPr>
        <p:txBody>
          <a:bodyPr>
            <a:normAutofit/>
          </a:bodyPr>
          <a:lstStyle/>
          <a:p>
            <a:r>
              <a:rPr lang="en-US" sz="4800" dirty="0"/>
              <a:t>Introduction about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777" y="3489622"/>
            <a:ext cx="11636943" cy="30866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Google Sans"/>
              </a:rPr>
              <a:t>S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  <a:latin typeface="Google Sans"/>
              </a:rPr>
              <a:t>tudents are struggling with a particular concept or who needed more individualized attention.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  <a:latin typeface="Google Sans"/>
              </a:rPr>
              <a:t> Additionally, students who were absent from school or who had difficulty learning in a traditional classroom setting could also fall behind.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  <a:latin typeface="Google Sans"/>
              </a:rPr>
              <a:t>Students who needed help with their studies often had to wait for their teacher to be available, which could be a challenge if the teacher was busy with other students.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77CD49A-13D0-9593-FB57-5A24120795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8153989"/>
              </p:ext>
            </p:extLst>
          </p:nvPr>
        </p:nvGraphicFramePr>
        <p:xfrm>
          <a:off x="6400800" y="-259882"/>
          <a:ext cx="6564429" cy="6950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22501AC-6750-9F88-166B-EA6F680D0753}"/>
              </a:ext>
            </a:extLst>
          </p:cNvPr>
          <p:cNvSpPr txBox="1"/>
          <p:nvPr/>
        </p:nvSpPr>
        <p:spPr>
          <a:xfrm>
            <a:off x="1018555" y="1528608"/>
            <a:ext cx="8566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US" sz="3200" b="0" i="0" dirty="0">
                <a:solidFill>
                  <a:srgbClr val="1F1F1F"/>
                </a:solidFill>
                <a:effectLst/>
                <a:latin typeface="Google Sans"/>
              </a:rPr>
              <a:t>Problems of Lack of Interaction and Engagement in Education</a:t>
            </a:r>
            <a:endParaRPr lang="en-US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2E2195B-541B-D66D-4F0F-DA3C7C373C3F}"/>
              </a:ext>
            </a:extLst>
          </p:cNvPr>
          <p:cNvSpPr/>
          <p:nvPr/>
        </p:nvSpPr>
        <p:spPr>
          <a:xfrm>
            <a:off x="7449954" y="3282214"/>
            <a:ext cx="45719" cy="45719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648A8-6C99-18F2-7635-35E49460F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164" y="5780314"/>
            <a:ext cx="2238901" cy="12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03" y="269506"/>
            <a:ext cx="6489031" cy="1005891"/>
          </a:xfrm>
        </p:spPr>
        <p:txBody>
          <a:bodyPr>
            <a:normAutofit/>
          </a:bodyPr>
          <a:lstStyle/>
          <a:p>
            <a:r>
              <a:rPr lang="en-US" sz="5400" dirty="0"/>
              <a:t>Existing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4323" y="1686515"/>
            <a:ext cx="5464112" cy="38403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800" b="0" i="0" dirty="0">
                <a:solidFill>
                  <a:srgbClr val="1F1F1F"/>
                </a:solidFill>
                <a:effectLst/>
                <a:latin typeface="Google Sans"/>
              </a:rPr>
              <a:t>Traditional textbooks and lectures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800" b="0" i="0" dirty="0">
                <a:solidFill>
                  <a:srgbClr val="1F1F1F"/>
                </a:solidFill>
                <a:effectLst/>
                <a:latin typeface="Google Sans"/>
              </a:rPr>
              <a:t>One-on-one tutoring</a:t>
            </a:r>
            <a:endParaRPr lang="en-IN" sz="2800" dirty="0">
              <a:solidFill>
                <a:srgbClr val="1F1F1F"/>
              </a:solidFill>
              <a:latin typeface="Google Sans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2800" b="0" i="0" dirty="0">
                <a:solidFill>
                  <a:srgbClr val="1F1F1F"/>
                </a:solidFill>
                <a:effectLst/>
                <a:latin typeface="Google Sans"/>
              </a:rPr>
              <a:t>Discussion groups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800" b="0" i="0" dirty="0">
                <a:solidFill>
                  <a:srgbClr val="1F1F1F"/>
                </a:solidFill>
                <a:effectLst/>
                <a:latin typeface="Google Sans"/>
              </a:rPr>
              <a:t>Online learning</a:t>
            </a:r>
            <a:endParaRPr lang="en-IN" sz="2800" dirty="0">
              <a:solidFill>
                <a:srgbClr val="1F1F1F"/>
              </a:solidFill>
              <a:latin typeface="Google Sans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2800" b="0" i="0" dirty="0">
                <a:solidFill>
                  <a:srgbClr val="1F1F1F"/>
                </a:solidFill>
                <a:effectLst/>
                <a:latin typeface="Google Sans"/>
              </a:rPr>
              <a:t>Self-paced learning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800" b="0" i="0" dirty="0">
                <a:solidFill>
                  <a:srgbClr val="1F1F1F"/>
                </a:solidFill>
                <a:effectLst/>
                <a:latin typeface="Google Sans"/>
              </a:rPr>
              <a:t>Virtual classrooms</a:t>
            </a:r>
            <a:endParaRPr lang="en-US" sz="2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6DD37DF-D625-C7EB-B45E-6F171BE96A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314947"/>
              </p:ext>
            </p:extLst>
          </p:nvPr>
        </p:nvGraphicFramePr>
        <p:xfrm>
          <a:off x="7396120" y="930584"/>
          <a:ext cx="4280687" cy="3770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C6E0EC9-66F6-DAAA-A9A2-2DDAB76D35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360086"/>
              </p:ext>
            </p:extLst>
          </p:nvPr>
        </p:nvGraphicFramePr>
        <p:xfrm>
          <a:off x="7517501" y="3317735"/>
          <a:ext cx="3277275" cy="326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B466040-36B7-1FE5-6EB6-996CBDF339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743" y="3763"/>
            <a:ext cx="2894797" cy="1628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2121A0-54F6-B01B-D46B-CD7811CD41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536" y="1"/>
            <a:ext cx="1654371" cy="930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2BAAA1-7561-5B5D-B3E1-CD7B5E399E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305" y="4701473"/>
            <a:ext cx="2433370" cy="1368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032BE3-FE06-0784-64D6-11BEA79D3F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858" y="5334129"/>
            <a:ext cx="2617297" cy="14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0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371" y="33688"/>
            <a:ext cx="10058400" cy="1188720"/>
          </a:xfrm>
        </p:spPr>
        <p:txBody>
          <a:bodyPr>
            <a:normAutofit/>
          </a:bodyPr>
          <a:lstStyle/>
          <a:p>
            <a:r>
              <a:rPr lang="en-IN" sz="5400" b="0" i="0" dirty="0">
                <a:solidFill>
                  <a:srgbClr val="343541"/>
                </a:solidFill>
                <a:effectLst/>
                <a:latin typeface="Söhne"/>
              </a:rPr>
              <a:t>Up-in-the-air challenge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9971" y="1589935"/>
            <a:ext cx="11098000" cy="737121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Educational Chatbot Using </a:t>
            </a:r>
            <a:r>
              <a:rPr lang="en-IN" sz="3200" b="0" i="0" dirty="0">
                <a:solidFill>
                  <a:schemeClr val="accent4">
                    <a:lumMod val="75000"/>
                  </a:schemeClr>
                </a:solidFill>
                <a:effectLst/>
                <a:latin typeface="Google Sans"/>
              </a:rPr>
              <a:t>Natural language processing</a:t>
            </a:r>
            <a:endParaRPr lang="en-US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799" y="2248267"/>
            <a:ext cx="10849277" cy="42181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700" b="0" i="0" dirty="0">
              <a:solidFill>
                <a:srgbClr val="1F1F1F"/>
              </a:solidFill>
              <a:effectLst/>
              <a:latin typeface="Google Sans"/>
            </a:endParaRPr>
          </a:p>
          <a:p>
            <a:r>
              <a:rPr lang="en-US" dirty="0">
                <a:solidFill>
                  <a:srgbClr val="1F1F1F"/>
                </a:solidFill>
                <a:latin typeface="Google Sans"/>
              </a:rPr>
              <a:t>So ,</a:t>
            </a:r>
            <a:r>
              <a:rPr lang="en-US" dirty="0">
                <a:solidFill>
                  <a:srgbClr val="333333"/>
                </a:solidFill>
                <a:latin typeface="HelveticaNeue Regular"/>
              </a:rPr>
              <a:t>i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Neue Regular"/>
              </a:rPr>
              <a:t>n a student's life, a chatbot can have a huge impact on the student's life </a:t>
            </a:r>
            <a:endParaRPr lang="en-US" dirty="0">
              <a:solidFill>
                <a:srgbClr val="333333"/>
              </a:solidFill>
              <a:latin typeface="HelveticaNeue Regular"/>
            </a:endParaRPr>
          </a:p>
          <a:p>
            <a:r>
              <a:rPr lang="en-US" dirty="0">
                <a:solidFill>
                  <a:srgbClr val="333333"/>
                </a:solidFill>
                <a:latin typeface="HelveticaNeue Regular"/>
              </a:rPr>
              <a:t>I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Neue Regular"/>
              </a:rPr>
              <a:t>t is capable of resolving a great deal of academic difficulties, placement preparations, extracurricular activities in the college</a:t>
            </a:r>
          </a:p>
          <a:p>
            <a:r>
              <a:rPr lang="en-US" dirty="0">
                <a:solidFill>
                  <a:srgbClr val="333333"/>
                </a:solidFill>
                <a:latin typeface="HelveticaNeue Regular"/>
              </a:rPr>
              <a:t>S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Neue Regular"/>
              </a:rPr>
              <a:t>aving a great deal of time by providing answers to student's questions within seconds.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HelveticaNeue Regular"/>
              </a:rPr>
              <a:t>As a result of this chatbot system, departments are able to reduce the amount of work they have to do by providing the required information to students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AA47F-C77B-C60D-D871-5F08BF299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418" y="-152933"/>
            <a:ext cx="3697249" cy="207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9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278" y="4811"/>
            <a:ext cx="10058400" cy="118872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Significance of the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9FA5B-A022-4317-BC3E-BE89CE082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4120" y="1330046"/>
            <a:ext cx="8727880" cy="48611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1211580" lvl="3" indent="-342900"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rgbClr val="002060"/>
                </a:solidFill>
              </a:rPr>
              <a:t>Personalized learning experiences</a:t>
            </a:r>
          </a:p>
          <a:p>
            <a:pPr marL="1211580" lvl="3" indent="-3429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060"/>
                </a:solidFill>
              </a:rPr>
              <a:t>Access</a:t>
            </a:r>
            <a:r>
              <a:rPr lang="en-US" sz="3200" dirty="0">
                <a:solidFill>
                  <a:srgbClr val="00206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to information and resources 24/7</a:t>
            </a:r>
            <a:endParaRPr lang="en-IN" sz="2800" dirty="0">
              <a:solidFill>
                <a:srgbClr val="002060"/>
              </a:solidFill>
            </a:endParaRPr>
          </a:p>
          <a:p>
            <a:pPr marL="1211580" lvl="3" indent="-342900"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rgbClr val="002060"/>
                </a:solidFill>
              </a:rPr>
              <a:t>Motivation and encouragement</a:t>
            </a:r>
          </a:p>
          <a:p>
            <a:pPr marL="1211580" lvl="3" indent="-342900">
              <a:buFont typeface="Courier New" panose="02070309020205020404" pitchFamily="49" charset="0"/>
              <a:buChar char="o"/>
            </a:pPr>
            <a:r>
              <a:rPr lang="en-IN" sz="2800" dirty="0">
                <a:solidFill>
                  <a:srgbClr val="002060"/>
                </a:solidFill>
              </a:rPr>
              <a:t>This application saves time</a:t>
            </a:r>
          </a:p>
          <a:p>
            <a:pPr marL="1211580" lvl="3" indent="-342900">
              <a:buFont typeface="Courier New" panose="02070309020205020404" pitchFamily="49" charset="0"/>
              <a:buChar char="o"/>
            </a:pPr>
            <a:r>
              <a:rPr lang="en-US" sz="2800" b="0" i="0" dirty="0">
                <a:solidFill>
                  <a:srgbClr val="002060"/>
                </a:solidFill>
                <a:effectLst/>
              </a:rPr>
              <a:t>Chatbots are easy to use and convenient</a:t>
            </a:r>
          </a:p>
          <a:p>
            <a:pPr marL="1211580" lvl="3" indent="-342900">
              <a:buFont typeface="Courier New" panose="02070309020205020404" pitchFamily="49" charset="0"/>
              <a:buChar char="o"/>
            </a:pPr>
            <a:r>
              <a:rPr lang="en-US" sz="2800" b="0" i="0" dirty="0">
                <a:solidFill>
                  <a:srgbClr val="002060"/>
                </a:solidFill>
                <a:effectLst/>
              </a:rPr>
              <a:t>can handle multiple customer requests at once</a:t>
            </a:r>
          </a:p>
          <a:p>
            <a:pPr marL="0" indent="0">
              <a:buNone/>
            </a:pP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Placeholder 8">
            <a:extLst>
              <a:ext uri="{FF2B5EF4-FFF2-40B4-BE49-F238E27FC236}">
                <a16:creationId xmlns:a16="http://schemas.microsoft.com/office/drawing/2014/main" id="{2AC732C7-D236-7AE1-C583-7D7CD1D5A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40" t="1785" r="6517" b="11088"/>
          <a:stretch/>
        </p:blipFill>
        <p:spPr>
          <a:xfrm>
            <a:off x="258278" y="1889116"/>
            <a:ext cx="3560642" cy="440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CFC375-833E-B051-2AC5-2AF57380E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391" y="-239486"/>
            <a:ext cx="3522133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15" y="632861"/>
            <a:ext cx="5978090" cy="770022"/>
          </a:xfrm>
        </p:spPr>
        <p:txBody>
          <a:bodyPr>
            <a:normAutofit/>
          </a:bodyPr>
          <a:lstStyle/>
          <a:p>
            <a:r>
              <a:rPr lang="en-IN" sz="4800" dirty="0"/>
              <a:t>Plan of Action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1816" y="1822783"/>
            <a:ext cx="9699859" cy="4402356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Define the educational goals of the chatbot.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Gather a dataset of text and code that the chatbot can use to learn.</a:t>
            </a:r>
            <a:endParaRPr lang="en-US" sz="2800" dirty="0">
              <a:solidFill>
                <a:srgbClr val="1F1F1F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Choose a natural language processing (NLP) model that can understand and respond to human language.</a:t>
            </a:r>
            <a:endParaRPr lang="en-US" sz="2800" dirty="0">
              <a:solidFill>
                <a:srgbClr val="1F1F1F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Deploy and manage the chatbot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800" b="0" i="0" dirty="0">
                <a:solidFill>
                  <a:srgbClr val="1F1F1F"/>
                </a:solidFill>
                <a:effectLst/>
                <a:latin typeface="Google Sans"/>
              </a:rPr>
              <a:t>Get feedback from users.</a:t>
            </a:r>
            <a:endParaRPr lang="en-US" sz="2800" dirty="0">
              <a:solidFill>
                <a:srgbClr val="1F1F1F"/>
              </a:solidFill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800" b="0" i="0" dirty="0">
                <a:solidFill>
                  <a:srgbClr val="1F1F1F"/>
                </a:solidFill>
                <a:effectLst/>
                <a:latin typeface="Google Sans"/>
              </a:rPr>
              <a:t>Keep the chatbot up-to-date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B9855C-1CC9-2BBE-F5CB-58A796611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232" y="-112339"/>
            <a:ext cx="3420863" cy="1924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0BA04D-4100-CAF0-A8CE-D501CC266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539" y="5508171"/>
            <a:ext cx="2021097" cy="113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393DC44-73AD-14C6-C22E-60BBB5D98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16" y="647272"/>
            <a:ext cx="5236093" cy="574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34522F-E3DA-C669-D3EC-86EB6319DE6F}"/>
              </a:ext>
            </a:extLst>
          </p:cNvPr>
          <p:cNvSpPr txBox="1"/>
          <p:nvPr/>
        </p:nvSpPr>
        <p:spPr>
          <a:xfrm>
            <a:off x="5876818" y="647272"/>
            <a:ext cx="5236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2"/>
                </a:solidFill>
              </a:rPr>
              <a:t>Methods required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606FD-6D3C-43CF-092B-B2B846D06A72}"/>
              </a:ext>
            </a:extLst>
          </p:cNvPr>
          <p:cNvSpPr txBox="1"/>
          <p:nvPr/>
        </p:nvSpPr>
        <p:spPr>
          <a:xfrm>
            <a:off x="6863870" y="1659285"/>
            <a:ext cx="572882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ü"/>
            </a:pPr>
            <a:r>
              <a:rPr lang="en-IN" sz="2800" u="sng" dirty="0">
                <a:solidFill>
                  <a:schemeClr val="accent1">
                    <a:lumMod val="75000"/>
                  </a:schemeClr>
                </a:solidFill>
              </a:rPr>
              <a:t>Tokenization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</a:rPr>
              <a:t>Lemmatization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</a:rPr>
              <a:t>Part-of-speech (POS) tagging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</a:rPr>
              <a:t>Parsing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</a:rPr>
              <a:t>Semantic analysis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Speech-to-text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Text-to-speech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Natural language processing</a:t>
            </a:r>
            <a:endParaRPr lang="en-IN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FBC3C-8A74-623A-5977-9F31C047D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627" y="-209871"/>
            <a:ext cx="2782273" cy="156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4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B3C3C7-6539-5211-3249-E87D1CDE5A23}"/>
              </a:ext>
            </a:extLst>
          </p:cNvPr>
          <p:cNvSpPr txBox="1"/>
          <p:nvPr/>
        </p:nvSpPr>
        <p:spPr>
          <a:xfrm>
            <a:off x="782999" y="852024"/>
            <a:ext cx="77290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chemeClr val="accent1">
                    <a:lumMod val="75000"/>
                  </a:schemeClr>
                </a:solidFill>
              </a:rPr>
              <a:t>References</a:t>
            </a:r>
            <a:endParaRPr lang="en-IN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BF476-F5D9-6123-EDAB-1C5633A85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85" y="-70890"/>
            <a:ext cx="3679915" cy="2357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5A38C0-F895-22B5-962B-322613033D74}"/>
              </a:ext>
            </a:extLst>
          </p:cNvPr>
          <p:cNvSpPr txBox="1"/>
          <p:nvPr/>
        </p:nvSpPr>
        <p:spPr>
          <a:xfrm>
            <a:off x="991884" y="2405456"/>
            <a:ext cx="106993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chemeClr val="tx2"/>
                </a:solidFill>
                <a:effectLst/>
                <a:latin typeface="Söhne"/>
              </a:rPr>
              <a:t>The Design of a Conversational Agent for an Intelligent Tutoring System" by Rodrigo A. Santos, et al. (2018)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chemeClr val="tx2"/>
                </a:solidFill>
                <a:effectLst/>
                <a:latin typeface="Söhne"/>
              </a:rPr>
              <a:t>Chatbots in Education: A Review of Recent Research" by Vahid </a:t>
            </a:r>
            <a:r>
              <a:rPr lang="en-US" sz="2400" b="0" i="0" dirty="0" err="1">
                <a:solidFill>
                  <a:schemeClr val="tx2"/>
                </a:solidFill>
                <a:effectLst/>
                <a:latin typeface="Söhne"/>
              </a:rPr>
              <a:t>Zarezadeh</a:t>
            </a:r>
            <a:r>
              <a:rPr lang="en-US" sz="2400" b="0" i="0" dirty="0">
                <a:solidFill>
                  <a:schemeClr val="tx2"/>
                </a:solidFill>
                <a:effectLst/>
                <a:latin typeface="Söhne"/>
              </a:rPr>
              <a:t>, et al. (2019)</a:t>
            </a:r>
            <a:endParaRPr lang="en-US" sz="2400" dirty="0">
              <a:solidFill>
                <a:schemeClr val="tx2"/>
              </a:solidFill>
              <a:latin typeface="Söhne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400" b="0" i="0" dirty="0">
                <a:solidFill>
                  <a:schemeClr val="tx2"/>
                </a:solidFill>
                <a:effectLst/>
                <a:latin typeface="Söhne"/>
              </a:rPr>
              <a:t>Designing an Intelligent Tutoring System with Natural Language Processing" by </a:t>
            </a:r>
            <a:r>
              <a:rPr lang="en-IN" sz="2400" b="0" i="0" dirty="0" err="1">
                <a:solidFill>
                  <a:schemeClr val="tx2"/>
                </a:solidFill>
                <a:effectLst/>
                <a:latin typeface="Söhne"/>
              </a:rPr>
              <a:t>Xiangen</a:t>
            </a:r>
            <a:r>
              <a:rPr lang="en-IN" sz="2400" b="0" i="0" dirty="0">
                <a:solidFill>
                  <a:schemeClr val="tx2"/>
                </a:solidFill>
                <a:effectLst/>
                <a:latin typeface="Söhne"/>
              </a:rPr>
              <a:t> Hu, et al. (2019)</a:t>
            </a:r>
            <a:endParaRPr lang="en-US" sz="2400" b="0" i="0" dirty="0">
              <a:solidFill>
                <a:schemeClr val="tx2"/>
              </a:solidFill>
              <a:effectLst/>
              <a:latin typeface="Söhne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chemeClr val="tx2"/>
                </a:solidFill>
                <a:effectLst/>
                <a:latin typeface="Söhne"/>
              </a:rPr>
              <a:t>A Review on Intelligent Tutoring Systems and Their Effectiveness in Enhancing Learning" by </a:t>
            </a:r>
            <a:r>
              <a:rPr lang="en-US" sz="2400" b="0" i="0" dirty="0" err="1">
                <a:solidFill>
                  <a:schemeClr val="tx2"/>
                </a:solidFill>
                <a:effectLst/>
                <a:latin typeface="Söhne"/>
              </a:rPr>
              <a:t>Swee</a:t>
            </a:r>
            <a:r>
              <a:rPr lang="en-US" sz="2400" b="0" i="0" dirty="0">
                <a:solidFill>
                  <a:schemeClr val="tx2"/>
                </a:solidFill>
                <a:effectLst/>
                <a:latin typeface="Söhne"/>
              </a:rPr>
              <a:t> Eng Wong, et al. (2020)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chemeClr val="tx2"/>
                </a:solidFill>
                <a:effectLst/>
                <a:latin typeface="Söhne"/>
              </a:rPr>
              <a:t>The Effectiveness of Educational Chatbots: A Systematic Literature Review" by </a:t>
            </a:r>
            <a:r>
              <a:rPr lang="en-US" sz="2400" b="0" i="0" dirty="0" err="1">
                <a:solidFill>
                  <a:schemeClr val="tx2"/>
                </a:solidFill>
                <a:effectLst/>
                <a:latin typeface="Söhne"/>
              </a:rPr>
              <a:t>Qinyi</a:t>
            </a:r>
            <a:r>
              <a:rPr lang="en-US" sz="2400" b="0" i="0" dirty="0">
                <a:solidFill>
                  <a:schemeClr val="tx2"/>
                </a:solidFill>
                <a:effectLst/>
                <a:latin typeface="Söhne"/>
              </a:rPr>
              <a:t> Zhang, et al. (2021) </a:t>
            </a:r>
            <a:endParaRPr lang="en-IN" sz="24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EA617B-7929-9953-E38A-823A6C520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884" y="4624613"/>
            <a:ext cx="3047619" cy="201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8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2358E9-41A9-F22C-3FA5-52ABC71B8D8B}"/>
              </a:ext>
            </a:extLst>
          </p:cNvPr>
          <p:cNvSpPr/>
          <p:nvPr/>
        </p:nvSpPr>
        <p:spPr>
          <a:xfrm>
            <a:off x="4431488" y="3311622"/>
            <a:ext cx="809797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96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CAE58E-6EDF-9A77-1C1C-D313114D2F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1" t="-1" r="40132" b="-1030"/>
          <a:stretch/>
        </p:blipFill>
        <p:spPr>
          <a:xfrm>
            <a:off x="-823175" y="0"/>
            <a:ext cx="6647031" cy="68719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450C6C-3710-A61E-B04B-B790E29B4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9" t="286" r="-1737" b="7700"/>
          <a:stretch/>
        </p:blipFill>
        <p:spPr>
          <a:xfrm>
            <a:off x="8767962" y="0"/>
            <a:ext cx="3316473" cy="284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0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431</TotalTime>
  <Words>476</Words>
  <Application>Microsoft Office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Bahnschrift SemiBold</vt:lpstr>
      <vt:lpstr>Cambria</vt:lpstr>
      <vt:lpstr>CIDFont</vt:lpstr>
      <vt:lpstr>Courier New</vt:lpstr>
      <vt:lpstr>Google Sans</vt:lpstr>
      <vt:lpstr>HelveticaNeue Regular</vt:lpstr>
      <vt:lpstr>Söhne</vt:lpstr>
      <vt:lpstr>Times New Roman</vt:lpstr>
      <vt:lpstr>Wingdings</vt:lpstr>
      <vt:lpstr>Cherry Blossom 16x9</vt:lpstr>
      <vt:lpstr>.</vt:lpstr>
      <vt:lpstr>Introduction about the Problem</vt:lpstr>
      <vt:lpstr>Existing Solutions</vt:lpstr>
      <vt:lpstr>Up-in-the-air challenge</vt:lpstr>
      <vt:lpstr>Significance of the problem</vt:lpstr>
      <vt:lpstr>Plan of Action</vt:lpstr>
      <vt:lpstr>PowerPoint Presentation</vt:lpstr>
      <vt:lpstr>PowerPoint Presentation</vt:lpstr>
      <vt:lpstr>PowerPoint Presentation</vt:lpstr>
      <vt:lpstr>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</dc:title>
  <dc:creator>sankar raju</dc:creator>
  <cp:lastModifiedBy>sankar raju</cp:lastModifiedBy>
  <cp:revision>12</cp:revision>
  <dcterms:created xsi:type="dcterms:W3CDTF">2023-07-11T10:13:29Z</dcterms:created>
  <dcterms:modified xsi:type="dcterms:W3CDTF">2023-07-25T16:24:50Z</dcterms:modified>
</cp:coreProperties>
</file>